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0"/>
  </p:notesMasterIdLst>
  <p:sldIdLst>
    <p:sldId id="259" r:id="rId2"/>
    <p:sldId id="294" r:id="rId3"/>
    <p:sldId id="356" r:id="rId4"/>
    <p:sldId id="339" r:id="rId5"/>
    <p:sldId id="357" r:id="rId6"/>
    <p:sldId id="358" r:id="rId7"/>
    <p:sldId id="352" r:id="rId8"/>
    <p:sldId id="360" r:id="rId9"/>
    <p:sldId id="353" r:id="rId10"/>
    <p:sldId id="354" r:id="rId11"/>
    <p:sldId id="355" r:id="rId12"/>
    <p:sldId id="342" r:id="rId13"/>
    <p:sldId id="343" r:id="rId14"/>
    <p:sldId id="344" r:id="rId15"/>
    <p:sldId id="345" r:id="rId16"/>
    <p:sldId id="346" r:id="rId17"/>
    <p:sldId id="292" r:id="rId18"/>
    <p:sldId id="359" r:id="rId19"/>
    <p:sldId id="304" r:id="rId20"/>
    <p:sldId id="305" r:id="rId21"/>
    <p:sldId id="300" r:id="rId22"/>
    <p:sldId id="301" r:id="rId23"/>
    <p:sldId id="302" r:id="rId24"/>
    <p:sldId id="306" r:id="rId25"/>
    <p:sldId id="310" r:id="rId26"/>
    <p:sldId id="361" r:id="rId27"/>
    <p:sldId id="307" r:id="rId28"/>
    <p:sldId id="314" r:id="rId29"/>
    <p:sldId id="320" r:id="rId30"/>
    <p:sldId id="312" r:id="rId31"/>
    <p:sldId id="313" r:id="rId32"/>
    <p:sldId id="317" r:id="rId33"/>
    <p:sldId id="318" r:id="rId34"/>
    <p:sldId id="321" r:id="rId35"/>
    <p:sldId id="311" r:id="rId36"/>
    <p:sldId id="322" r:id="rId37"/>
    <p:sldId id="323" r:id="rId38"/>
    <p:sldId id="324" r:id="rId39"/>
    <p:sldId id="325" r:id="rId40"/>
    <p:sldId id="293" r:id="rId41"/>
    <p:sldId id="327" r:id="rId42"/>
    <p:sldId id="331" r:id="rId43"/>
    <p:sldId id="347" r:id="rId44"/>
    <p:sldId id="348" r:id="rId45"/>
    <p:sldId id="338" r:id="rId46"/>
    <p:sldId id="330" r:id="rId47"/>
    <p:sldId id="349" r:id="rId48"/>
    <p:sldId id="326" r:id="rId49"/>
    <p:sldId id="328" r:id="rId50"/>
    <p:sldId id="350" r:id="rId51"/>
    <p:sldId id="334" r:id="rId52"/>
    <p:sldId id="269" r:id="rId53"/>
    <p:sldId id="277" r:id="rId54"/>
    <p:sldId id="274" r:id="rId55"/>
    <p:sldId id="275" r:id="rId56"/>
    <p:sldId id="278" r:id="rId57"/>
    <p:sldId id="276" r:id="rId58"/>
    <p:sldId id="362" r:id="rId59"/>
    <p:sldId id="266" r:id="rId60"/>
    <p:sldId id="265" r:id="rId61"/>
    <p:sldId id="262" r:id="rId62"/>
    <p:sldId id="270" r:id="rId63"/>
    <p:sldId id="280" r:id="rId64"/>
    <p:sldId id="267" r:id="rId65"/>
    <p:sldId id="273" r:id="rId66"/>
    <p:sldId id="351" r:id="rId67"/>
    <p:sldId id="261" r:id="rId68"/>
    <p:sldId id="282" r:id="rId6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3B854D"/>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35" autoAdjust="0"/>
  </p:normalViewPr>
  <p:slideViewPr>
    <p:cSldViewPr>
      <p:cViewPr varScale="1">
        <p:scale>
          <a:sx n="70" d="100"/>
          <a:sy n="70" d="100"/>
        </p:scale>
        <p:origin x="1386" y="66"/>
      </p:cViewPr>
      <p:guideLst>
        <p:guide orient="horz" pos="2160"/>
        <p:guide pos="2880"/>
      </p:guideLst>
    </p:cSldViewPr>
  </p:slideViewPr>
  <p:outlineViewPr>
    <p:cViewPr>
      <p:scale>
        <a:sx n="33" d="100"/>
        <a:sy n="33" d="100"/>
      </p:scale>
      <p:origin x="0" y="2976"/>
    </p:cViewPr>
  </p:outlineViewPr>
  <p:notesTextViewPr>
    <p:cViewPr>
      <p:scale>
        <a:sx n="100" d="100"/>
        <a:sy n="100" d="100"/>
      </p:scale>
      <p:origin x="0" y="0"/>
    </p:cViewPr>
  </p:notesTextViewPr>
  <p:notesViewPr>
    <p:cSldViewPr>
      <p:cViewPr varScale="1">
        <p:scale>
          <a:sx n="67" d="100"/>
          <a:sy n="67" d="100"/>
        </p:scale>
        <p:origin x="-288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8E58C0-136C-4429-AF22-F175F689141B}" type="doc">
      <dgm:prSet loTypeId="urn:microsoft.com/office/officeart/2005/8/layout/radial5" loCatId="cycle" qsTypeId="urn:microsoft.com/office/officeart/2005/8/quickstyle/simple1" qsCatId="simple" csTypeId="urn:microsoft.com/office/officeart/2005/8/colors/colorful2" csCatId="colorful" phldr="1"/>
      <dgm:spPr/>
      <dgm:t>
        <a:bodyPr/>
        <a:lstStyle/>
        <a:p>
          <a:endParaRPr lang="zh-CN" altLang="en-US"/>
        </a:p>
      </dgm:t>
    </dgm:pt>
    <dgm:pt modelId="{7661F13B-235E-4A8C-BCA7-72E37B4BC973}">
      <dgm:prSet phldrT="[文本]"/>
      <dgm:spPr/>
      <dgm:t>
        <a:bodyPr/>
        <a:lstStyle/>
        <a:p>
          <a:r>
            <a:rPr lang="zh-CN" altLang="en-US" dirty="0" smtClean="0"/>
            <a:t>基本政治制度</a:t>
          </a:r>
          <a:endParaRPr lang="zh-CN" altLang="en-US" dirty="0"/>
        </a:p>
      </dgm:t>
    </dgm:pt>
    <dgm:pt modelId="{8A7C289D-B56D-4FAA-862F-8595E8FC308B}" type="parTrans" cxnId="{6A34F3D7-BDBB-4155-BAA9-34FB64A6C057}">
      <dgm:prSet/>
      <dgm:spPr/>
      <dgm:t>
        <a:bodyPr/>
        <a:lstStyle/>
        <a:p>
          <a:endParaRPr lang="zh-CN" altLang="en-US"/>
        </a:p>
      </dgm:t>
    </dgm:pt>
    <dgm:pt modelId="{8DBECC91-906F-4307-A858-33B72235605C}" type="sibTrans" cxnId="{6A34F3D7-BDBB-4155-BAA9-34FB64A6C057}">
      <dgm:prSet/>
      <dgm:spPr/>
      <dgm:t>
        <a:bodyPr/>
        <a:lstStyle/>
        <a:p>
          <a:endParaRPr lang="zh-CN" altLang="en-US"/>
        </a:p>
      </dgm:t>
    </dgm:pt>
    <dgm:pt modelId="{264A9319-592E-4E4C-8D95-C3DBADBFC20A}">
      <dgm:prSet phldrT="[文本]"/>
      <dgm:spPr/>
      <dgm:t>
        <a:bodyPr/>
        <a:lstStyle/>
        <a:p>
          <a:r>
            <a:rPr lang="zh-CN" altLang="en-US" dirty="0" smtClean="0"/>
            <a:t>多党合作和政治协商制度</a:t>
          </a:r>
          <a:endParaRPr lang="zh-CN" altLang="en-US" dirty="0"/>
        </a:p>
      </dgm:t>
    </dgm:pt>
    <dgm:pt modelId="{B3160D03-90BD-431D-8B85-1468EB9925A6}" type="parTrans" cxnId="{CF4C5042-D9C3-48B7-AFF2-56EF55B39F1A}">
      <dgm:prSet/>
      <dgm:spPr/>
      <dgm:t>
        <a:bodyPr/>
        <a:lstStyle/>
        <a:p>
          <a:endParaRPr lang="zh-CN" altLang="en-US"/>
        </a:p>
      </dgm:t>
    </dgm:pt>
    <dgm:pt modelId="{BD83F7CE-4A90-44B7-920F-9817E800D073}" type="sibTrans" cxnId="{CF4C5042-D9C3-48B7-AFF2-56EF55B39F1A}">
      <dgm:prSet/>
      <dgm:spPr/>
      <dgm:t>
        <a:bodyPr/>
        <a:lstStyle/>
        <a:p>
          <a:endParaRPr lang="zh-CN" altLang="en-US"/>
        </a:p>
      </dgm:t>
    </dgm:pt>
    <dgm:pt modelId="{D947DFA6-1817-4D5D-B1E3-4142165ED32F}">
      <dgm:prSet phldrT="[文本]"/>
      <dgm:spPr/>
      <dgm:t>
        <a:bodyPr/>
        <a:lstStyle/>
        <a:p>
          <a:r>
            <a:rPr lang="zh-CN" altLang="en-US" dirty="0" smtClean="0"/>
            <a:t>民族区域自治制度</a:t>
          </a:r>
          <a:endParaRPr lang="zh-CN" altLang="en-US" dirty="0"/>
        </a:p>
      </dgm:t>
    </dgm:pt>
    <dgm:pt modelId="{DD29EC6B-B7EA-47D0-B758-A5639B4DF6B5}" type="parTrans" cxnId="{C02A2E56-2290-4F3F-A080-93B96F7AB89B}">
      <dgm:prSet/>
      <dgm:spPr/>
      <dgm:t>
        <a:bodyPr/>
        <a:lstStyle/>
        <a:p>
          <a:endParaRPr lang="zh-CN" altLang="en-US"/>
        </a:p>
      </dgm:t>
    </dgm:pt>
    <dgm:pt modelId="{17F3A5F2-6659-45FC-846C-5E020BD257EB}" type="sibTrans" cxnId="{C02A2E56-2290-4F3F-A080-93B96F7AB89B}">
      <dgm:prSet/>
      <dgm:spPr/>
      <dgm:t>
        <a:bodyPr/>
        <a:lstStyle/>
        <a:p>
          <a:endParaRPr lang="zh-CN" altLang="en-US"/>
        </a:p>
      </dgm:t>
    </dgm:pt>
    <dgm:pt modelId="{E59AD620-A12D-40AB-AB66-60E65BDDD0D7}">
      <dgm:prSet phldrT="[文本]"/>
      <dgm:spPr/>
      <dgm:t>
        <a:bodyPr/>
        <a:lstStyle/>
        <a:p>
          <a:r>
            <a:rPr lang="zh-CN" altLang="en-US" dirty="0" smtClean="0"/>
            <a:t>基层群众自治制度</a:t>
          </a:r>
          <a:endParaRPr lang="zh-CN" altLang="en-US" dirty="0"/>
        </a:p>
      </dgm:t>
    </dgm:pt>
    <dgm:pt modelId="{3A04B71D-C707-42DF-81EE-82143DB8F5C6}" type="parTrans" cxnId="{6D2E00B2-D08D-499A-AB9D-47DB11319A9C}">
      <dgm:prSet/>
      <dgm:spPr/>
      <dgm:t>
        <a:bodyPr/>
        <a:lstStyle/>
        <a:p>
          <a:endParaRPr lang="zh-CN" altLang="en-US"/>
        </a:p>
      </dgm:t>
    </dgm:pt>
    <dgm:pt modelId="{D6323137-D7FF-4389-9739-807DC11DFF0F}" type="sibTrans" cxnId="{6D2E00B2-D08D-499A-AB9D-47DB11319A9C}">
      <dgm:prSet/>
      <dgm:spPr/>
      <dgm:t>
        <a:bodyPr/>
        <a:lstStyle/>
        <a:p>
          <a:endParaRPr lang="zh-CN" altLang="en-US"/>
        </a:p>
      </dgm:t>
    </dgm:pt>
    <dgm:pt modelId="{69F50C7A-7C05-484B-BE6E-FF68226256FC}">
      <dgm:prSet phldrT="[文本]"/>
      <dgm:spPr/>
      <dgm:t>
        <a:bodyPr/>
        <a:lstStyle/>
        <a:p>
          <a:endParaRPr lang="zh-CN" altLang="en-US" dirty="0"/>
        </a:p>
      </dgm:t>
    </dgm:pt>
    <dgm:pt modelId="{0A423A85-B3D9-4E8F-9B75-289642FEA11C}" type="parTrans" cxnId="{69E5EF0B-3E42-4000-9996-28F64DC39C6D}">
      <dgm:prSet/>
      <dgm:spPr/>
      <dgm:t>
        <a:bodyPr/>
        <a:lstStyle/>
        <a:p>
          <a:endParaRPr lang="zh-CN" altLang="en-US"/>
        </a:p>
      </dgm:t>
    </dgm:pt>
    <dgm:pt modelId="{F3203FC5-F807-4D60-AF4D-F56D47EDA2B8}" type="sibTrans" cxnId="{69E5EF0B-3E42-4000-9996-28F64DC39C6D}">
      <dgm:prSet/>
      <dgm:spPr/>
      <dgm:t>
        <a:bodyPr/>
        <a:lstStyle/>
        <a:p>
          <a:endParaRPr lang="zh-CN" altLang="en-US"/>
        </a:p>
      </dgm:t>
    </dgm:pt>
    <dgm:pt modelId="{B5665689-9F0D-4B68-A3AF-70F32CF24633}" type="pres">
      <dgm:prSet presAssocID="{078E58C0-136C-4429-AF22-F175F689141B}" presName="Name0" presStyleCnt="0">
        <dgm:presLayoutVars>
          <dgm:chMax val="1"/>
          <dgm:dir/>
          <dgm:animLvl val="ctr"/>
          <dgm:resizeHandles val="exact"/>
        </dgm:presLayoutVars>
      </dgm:prSet>
      <dgm:spPr/>
      <dgm:t>
        <a:bodyPr/>
        <a:lstStyle/>
        <a:p>
          <a:endParaRPr lang="zh-CN" altLang="en-US"/>
        </a:p>
      </dgm:t>
    </dgm:pt>
    <dgm:pt modelId="{1496DD12-0251-450C-874B-917CC7D3BD9B}" type="pres">
      <dgm:prSet presAssocID="{7661F13B-235E-4A8C-BCA7-72E37B4BC973}" presName="centerShape" presStyleLbl="node0" presStyleIdx="0" presStyleCnt="1"/>
      <dgm:spPr/>
      <dgm:t>
        <a:bodyPr/>
        <a:lstStyle/>
        <a:p>
          <a:endParaRPr lang="zh-CN" altLang="en-US"/>
        </a:p>
      </dgm:t>
    </dgm:pt>
    <dgm:pt modelId="{6623D14F-133E-4E50-A599-6A8876087BBF}" type="pres">
      <dgm:prSet presAssocID="{B3160D03-90BD-431D-8B85-1468EB9925A6}" presName="parTrans" presStyleLbl="sibTrans2D1" presStyleIdx="0" presStyleCnt="3"/>
      <dgm:spPr/>
      <dgm:t>
        <a:bodyPr/>
        <a:lstStyle/>
        <a:p>
          <a:endParaRPr lang="zh-CN" altLang="en-US"/>
        </a:p>
      </dgm:t>
    </dgm:pt>
    <dgm:pt modelId="{05D85E36-8EDD-4D0B-9B40-664AA75AFDEC}" type="pres">
      <dgm:prSet presAssocID="{B3160D03-90BD-431D-8B85-1468EB9925A6}" presName="connectorText" presStyleLbl="sibTrans2D1" presStyleIdx="0" presStyleCnt="3"/>
      <dgm:spPr/>
      <dgm:t>
        <a:bodyPr/>
        <a:lstStyle/>
        <a:p>
          <a:endParaRPr lang="zh-CN" altLang="en-US"/>
        </a:p>
      </dgm:t>
    </dgm:pt>
    <dgm:pt modelId="{6F384377-35B0-4D69-83D6-8958862C37D1}" type="pres">
      <dgm:prSet presAssocID="{264A9319-592E-4E4C-8D95-C3DBADBFC20A}" presName="node" presStyleLbl="node1" presStyleIdx="0" presStyleCnt="3">
        <dgm:presLayoutVars>
          <dgm:bulletEnabled val="1"/>
        </dgm:presLayoutVars>
      </dgm:prSet>
      <dgm:spPr/>
      <dgm:t>
        <a:bodyPr/>
        <a:lstStyle/>
        <a:p>
          <a:endParaRPr lang="zh-CN" altLang="en-US"/>
        </a:p>
      </dgm:t>
    </dgm:pt>
    <dgm:pt modelId="{91E2A81D-566A-45A1-8889-56ED7BFF8414}" type="pres">
      <dgm:prSet presAssocID="{DD29EC6B-B7EA-47D0-B758-A5639B4DF6B5}" presName="parTrans" presStyleLbl="sibTrans2D1" presStyleIdx="1" presStyleCnt="3"/>
      <dgm:spPr/>
      <dgm:t>
        <a:bodyPr/>
        <a:lstStyle/>
        <a:p>
          <a:endParaRPr lang="zh-CN" altLang="en-US"/>
        </a:p>
      </dgm:t>
    </dgm:pt>
    <dgm:pt modelId="{451E1AFD-89A9-4BE9-82F4-A7C72D6EAA27}" type="pres">
      <dgm:prSet presAssocID="{DD29EC6B-B7EA-47D0-B758-A5639B4DF6B5}" presName="connectorText" presStyleLbl="sibTrans2D1" presStyleIdx="1" presStyleCnt="3"/>
      <dgm:spPr/>
      <dgm:t>
        <a:bodyPr/>
        <a:lstStyle/>
        <a:p>
          <a:endParaRPr lang="zh-CN" altLang="en-US"/>
        </a:p>
      </dgm:t>
    </dgm:pt>
    <dgm:pt modelId="{E73D8ACC-9E1D-4A5E-83A5-642784E336F4}" type="pres">
      <dgm:prSet presAssocID="{D947DFA6-1817-4D5D-B1E3-4142165ED32F}" presName="node" presStyleLbl="node1" presStyleIdx="1" presStyleCnt="3">
        <dgm:presLayoutVars>
          <dgm:bulletEnabled val="1"/>
        </dgm:presLayoutVars>
      </dgm:prSet>
      <dgm:spPr/>
      <dgm:t>
        <a:bodyPr/>
        <a:lstStyle/>
        <a:p>
          <a:endParaRPr lang="zh-CN" altLang="en-US"/>
        </a:p>
      </dgm:t>
    </dgm:pt>
    <dgm:pt modelId="{D6CE84AA-02F9-45CB-820F-D15FE043DE81}" type="pres">
      <dgm:prSet presAssocID="{3A04B71D-C707-42DF-81EE-82143DB8F5C6}" presName="parTrans" presStyleLbl="sibTrans2D1" presStyleIdx="2" presStyleCnt="3"/>
      <dgm:spPr/>
      <dgm:t>
        <a:bodyPr/>
        <a:lstStyle/>
        <a:p>
          <a:endParaRPr lang="zh-CN" altLang="en-US"/>
        </a:p>
      </dgm:t>
    </dgm:pt>
    <dgm:pt modelId="{68B8F0F4-BDF4-4490-B5FA-AE14D58D2DA2}" type="pres">
      <dgm:prSet presAssocID="{3A04B71D-C707-42DF-81EE-82143DB8F5C6}" presName="connectorText" presStyleLbl="sibTrans2D1" presStyleIdx="2" presStyleCnt="3"/>
      <dgm:spPr/>
      <dgm:t>
        <a:bodyPr/>
        <a:lstStyle/>
        <a:p>
          <a:endParaRPr lang="zh-CN" altLang="en-US"/>
        </a:p>
      </dgm:t>
    </dgm:pt>
    <dgm:pt modelId="{0A2ADBBC-7834-4CEB-A903-837C04AC0F5A}" type="pres">
      <dgm:prSet presAssocID="{E59AD620-A12D-40AB-AB66-60E65BDDD0D7}" presName="node" presStyleLbl="node1" presStyleIdx="2" presStyleCnt="3">
        <dgm:presLayoutVars>
          <dgm:bulletEnabled val="1"/>
        </dgm:presLayoutVars>
      </dgm:prSet>
      <dgm:spPr/>
      <dgm:t>
        <a:bodyPr/>
        <a:lstStyle/>
        <a:p>
          <a:endParaRPr lang="zh-CN" altLang="en-US"/>
        </a:p>
      </dgm:t>
    </dgm:pt>
  </dgm:ptLst>
  <dgm:cxnLst>
    <dgm:cxn modelId="{611BB6D7-036C-4BF3-98FE-B515A1E772D2}" type="presOf" srcId="{3A04B71D-C707-42DF-81EE-82143DB8F5C6}" destId="{D6CE84AA-02F9-45CB-820F-D15FE043DE81}" srcOrd="0" destOrd="0" presId="urn:microsoft.com/office/officeart/2005/8/layout/radial5"/>
    <dgm:cxn modelId="{C02A2E56-2290-4F3F-A080-93B96F7AB89B}" srcId="{7661F13B-235E-4A8C-BCA7-72E37B4BC973}" destId="{D947DFA6-1817-4D5D-B1E3-4142165ED32F}" srcOrd="1" destOrd="0" parTransId="{DD29EC6B-B7EA-47D0-B758-A5639B4DF6B5}" sibTransId="{17F3A5F2-6659-45FC-846C-5E020BD257EB}"/>
    <dgm:cxn modelId="{83E1F175-3861-4D40-8F8B-35B615BB4D79}" type="presOf" srcId="{DD29EC6B-B7EA-47D0-B758-A5639B4DF6B5}" destId="{91E2A81D-566A-45A1-8889-56ED7BFF8414}" srcOrd="0" destOrd="0" presId="urn:microsoft.com/office/officeart/2005/8/layout/radial5"/>
    <dgm:cxn modelId="{6D2E00B2-D08D-499A-AB9D-47DB11319A9C}" srcId="{7661F13B-235E-4A8C-BCA7-72E37B4BC973}" destId="{E59AD620-A12D-40AB-AB66-60E65BDDD0D7}" srcOrd="2" destOrd="0" parTransId="{3A04B71D-C707-42DF-81EE-82143DB8F5C6}" sibTransId="{D6323137-D7FF-4389-9739-807DC11DFF0F}"/>
    <dgm:cxn modelId="{29B65F63-759E-4316-A5A2-2DAFD2F33FD6}" type="presOf" srcId="{7661F13B-235E-4A8C-BCA7-72E37B4BC973}" destId="{1496DD12-0251-450C-874B-917CC7D3BD9B}" srcOrd="0" destOrd="0" presId="urn:microsoft.com/office/officeart/2005/8/layout/radial5"/>
    <dgm:cxn modelId="{1E210EBF-AE46-4D2A-BBB3-19D018BBC0C7}" type="presOf" srcId="{3A04B71D-C707-42DF-81EE-82143DB8F5C6}" destId="{68B8F0F4-BDF4-4490-B5FA-AE14D58D2DA2}" srcOrd="1" destOrd="0" presId="urn:microsoft.com/office/officeart/2005/8/layout/radial5"/>
    <dgm:cxn modelId="{21EB16C6-BBEA-4965-9BED-AA5ADD3D52FA}" type="presOf" srcId="{DD29EC6B-B7EA-47D0-B758-A5639B4DF6B5}" destId="{451E1AFD-89A9-4BE9-82F4-A7C72D6EAA27}" srcOrd="1" destOrd="0" presId="urn:microsoft.com/office/officeart/2005/8/layout/radial5"/>
    <dgm:cxn modelId="{1C0BA1D6-CE9C-46E6-B626-96A7C21C34E6}" type="presOf" srcId="{078E58C0-136C-4429-AF22-F175F689141B}" destId="{B5665689-9F0D-4B68-A3AF-70F32CF24633}" srcOrd="0" destOrd="0" presId="urn:microsoft.com/office/officeart/2005/8/layout/radial5"/>
    <dgm:cxn modelId="{D3D490F0-F094-4AB1-B735-881E32ED4ADC}" type="presOf" srcId="{B3160D03-90BD-431D-8B85-1468EB9925A6}" destId="{6623D14F-133E-4E50-A599-6A8876087BBF}" srcOrd="0" destOrd="0" presId="urn:microsoft.com/office/officeart/2005/8/layout/radial5"/>
    <dgm:cxn modelId="{BECD2C1E-75A9-467B-B678-7746B119D4CD}" type="presOf" srcId="{264A9319-592E-4E4C-8D95-C3DBADBFC20A}" destId="{6F384377-35B0-4D69-83D6-8958862C37D1}" srcOrd="0" destOrd="0" presId="urn:microsoft.com/office/officeart/2005/8/layout/radial5"/>
    <dgm:cxn modelId="{CF4C5042-D9C3-48B7-AFF2-56EF55B39F1A}" srcId="{7661F13B-235E-4A8C-BCA7-72E37B4BC973}" destId="{264A9319-592E-4E4C-8D95-C3DBADBFC20A}" srcOrd="0" destOrd="0" parTransId="{B3160D03-90BD-431D-8B85-1468EB9925A6}" sibTransId="{BD83F7CE-4A90-44B7-920F-9817E800D073}"/>
    <dgm:cxn modelId="{3BB2D21C-1769-472C-A268-8B8FAF6F2310}" type="presOf" srcId="{D947DFA6-1817-4D5D-B1E3-4142165ED32F}" destId="{E73D8ACC-9E1D-4A5E-83A5-642784E336F4}" srcOrd="0" destOrd="0" presId="urn:microsoft.com/office/officeart/2005/8/layout/radial5"/>
    <dgm:cxn modelId="{40E446F4-439E-45AF-8B26-232A74481128}" type="presOf" srcId="{E59AD620-A12D-40AB-AB66-60E65BDDD0D7}" destId="{0A2ADBBC-7834-4CEB-A903-837C04AC0F5A}" srcOrd="0" destOrd="0" presId="urn:microsoft.com/office/officeart/2005/8/layout/radial5"/>
    <dgm:cxn modelId="{6A34F3D7-BDBB-4155-BAA9-34FB64A6C057}" srcId="{078E58C0-136C-4429-AF22-F175F689141B}" destId="{7661F13B-235E-4A8C-BCA7-72E37B4BC973}" srcOrd="0" destOrd="0" parTransId="{8A7C289D-B56D-4FAA-862F-8595E8FC308B}" sibTransId="{8DBECC91-906F-4307-A858-33B72235605C}"/>
    <dgm:cxn modelId="{69E5EF0B-3E42-4000-9996-28F64DC39C6D}" srcId="{078E58C0-136C-4429-AF22-F175F689141B}" destId="{69F50C7A-7C05-484B-BE6E-FF68226256FC}" srcOrd="1" destOrd="0" parTransId="{0A423A85-B3D9-4E8F-9B75-289642FEA11C}" sibTransId="{F3203FC5-F807-4D60-AF4D-F56D47EDA2B8}"/>
    <dgm:cxn modelId="{E92C1D9A-166E-46D8-A76C-0F31344AA358}" type="presOf" srcId="{B3160D03-90BD-431D-8B85-1468EB9925A6}" destId="{05D85E36-8EDD-4D0B-9B40-664AA75AFDEC}" srcOrd="1" destOrd="0" presId="urn:microsoft.com/office/officeart/2005/8/layout/radial5"/>
    <dgm:cxn modelId="{4CAA919F-BC9D-4B9C-9453-A08FA77E624A}" type="presParOf" srcId="{B5665689-9F0D-4B68-A3AF-70F32CF24633}" destId="{1496DD12-0251-450C-874B-917CC7D3BD9B}" srcOrd="0" destOrd="0" presId="urn:microsoft.com/office/officeart/2005/8/layout/radial5"/>
    <dgm:cxn modelId="{E4A6BEF6-7470-4DCA-B91B-B50280404AD2}" type="presParOf" srcId="{B5665689-9F0D-4B68-A3AF-70F32CF24633}" destId="{6623D14F-133E-4E50-A599-6A8876087BBF}" srcOrd="1" destOrd="0" presId="urn:microsoft.com/office/officeart/2005/8/layout/radial5"/>
    <dgm:cxn modelId="{CD817687-2466-45E6-AA4A-637754C3E2A3}" type="presParOf" srcId="{6623D14F-133E-4E50-A599-6A8876087BBF}" destId="{05D85E36-8EDD-4D0B-9B40-664AA75AFDEC}" srcOrd="0" destOrd="0" presId="urn:microsoft.com/office/officeart/2005/8/layout/radial5"/>
    <dgm:cxn modelId="{A80240B2-6304-4EBF-92DF-892CAF20CC56}" type="presParOf" srcId="{B5665689-9F0D-4B68-A3AF-70F32CF24633}" destId="{6F384377-35B0-4D69-83D6-8958862C37D1}" srcOrd="2" destOrd="0" presId="urn:microsoft.com/office/officeart/2005/8/layout/radial5"/>
    <dgm:cxn modelId="{31BB31D4-05FB-4C1A-8469-B8B6DA1F49F3}" type="presParOf" srcId="{B5665689-9F0D-4B68-A3AF-70F32CF24633}" destId="{91E2A81D-566A-45A1-8889-56ED7BFF8414}" srcOrd="3" destOrd="0" presId="urn:microsoft.com/office/officeart/2005/8/layout/radial5"/>
    <dgm:cxn modelId="{566CBD3E-5254-47FB-8AC8-2F782415E0CE}" type="presParOf" srcId="{91E2A81D-566A-45A1-8889-56ED7BFF8414}" destId="{451E1AFD-89A9-4BE9-82F4-A7C72D6EAA27}" srcOrd="0" destOrd="0" presId="urn:microsoft.com/office/officeart/2005/8/layout/radial5"/>
    <dgm:cxn modelId="{086A2BDE-5234-4BEB-83B6-6C3245FD0C7D}" type="presParOf" srcId="{B5665689-9F0D-4B68-A3AF-70F32CF24633}" destId="{E73D8ACC-9E1D-4A5E-83A5-642784E336F4}" srcOrd="4" destOrd="0" presId="urn:microsoft.com/office/officeart/2005/8/layout/radial5"/>
    <dgm:cxn modelId="{331B6E21-0A5D-44FF-8059-3B05E32B4345}" type="presParOf" srcId="{B5665689-9F0D-4B68-A3AF-70F32CF24633}" destId="{D6CE84AA-02F9-45CB-820F-D15FE043DE81}" srcOrd="5" destOrd="0" presId="urn:microsoft.com/office/officeart/2005/8/layout/radial5"/>
    <dgm:cxn modelId="{92006AD8-EEC6-48B1-BA44-74E3B7E15FA0}" type="presParOf" srcId="{D6CE84AA-02F9-45CB-820F-D15FE043DE81}" destId="{68B8F0F4-BDF4-4490-B5FA-AE14D58D2DA2}" srcOrd="0" destOrd="0" presId="urn:microsoft.com/office/officeart/2005/8/layout/radial5"/>
    <dgm:cxn modelId="{C05AEA07-A667-44D9-9FF3-AF8ABA8DBC17}" type="presParOf" srcId="{B5665689-9F0D-4B68-A3AF-70F32CF24633}" destId="{0A2ADBBC-7834-4CEB-A903-837C04AC0F5A}"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03D0DA-22DC-4D4D-971C-CA9061463FB0}" type="doc">
      <dgm:prSet loTypeId="urn:microsoft.com/office/officeart/2005/8/layout/target1" loCatId="relationship" qsTypeId="urn:microsoft.com/office/officeart/2005/8/quickstyle/simple2" qsCatId="simple" csTypeId="urn:microsoft.com/office/officeart/2005/8/colors/accent1_2" csCatId="accent1" phldr="1"/>
      <dgm:spPr/>
      <dgm:t>
        <a:bodyPr/>
        <a:lstStyle/>
        <a:p>
          <a:endParaRPr lang="zh-CN" altLang="en-US"/>
        </a:p>
      </dgm:t>
    </dgm:pt>
    <dgm:pt modelId="{88CBF9B9-A456-482D-B567-DD98E9CDFFA7}">
      <dgm:prSet phldrT="[文本]" custT="1"/>
      <dgm:spPr/>
      <dgm:t>
        <a:bodyPr/>
        <a:lstStyle/>
        <a:p>
          <a:pPr>
            <a:spcAft>
              <a:spcPts val="0"/>
            </a:spcAft>
          </a:pPr>
          <a:r>
            <a:rPr lang="zh-CN" altLang="en-US" sz="2000" dirty="0" smtClean="0"/>
            <a:t>根本政</a:t>
          </a:r>
          <a:endParaRPr lang="en-US" altLang="zh-CN" sz="2000" dirty="0" smtClean="0"/>
        </a:p>
        <a:p>
          <a:pPr>
            <a:spcAft>
              <a:spcPts val="0"/>
            </a:spcAft>
          </a:pPr>
          <a:r>
            <a:rPr lang="zh-CN" altLang="en-US" sz="2000" dirty="0" smtClean="0"/>
            <a:t>治制度</a:t>
          </a:r>
          <a:endParaRPr lang="zh-CN" altLang="en-US" sz="2000" dirty="0"/>
        </a:p>
      </dgm:t>
    </dgm:pt>
    <dgm:pt modelId="{D6FFB9F6-4BE8-474E-968B-1BDAB3D38DC7}" type="parTrans" cxnId="{E4D0D0BA-A8DB-4CCE-AA7C-813F741AE009}">
      <dgm:prSet/>
      <dgm:spPr/>
      <dgm:t>
        <a:bodyPr/>
        <a:lstStyle/>
        <a:p>
          <a:endParaRPr lang="zh-CN" altLang="en-US"/>
        </a:p>
      </dgm:t>
    </dgm:pt>
    <dgm:pt modelId="{E2A90517-91B0-44F5-8360-D484D50F8145}" type="sibTrans" cxnId="{E4D0D0BA-A8DB-4CCE-AA7C-813F741AE009}">
      <dgm:prSet/>
      <dgm:spPr/>
      <dgm:t>
        <a:bodyPr/>
        <a:lstStyle/>
        <a:p>
          <a:endParaRPr lang="zh-CN" altLang="en-US"/>
        </a:p>
      </dgm:t>
    </dgm:pt>
    <dgm:pt modelId="{5F81DFCB-6A65-47A4-81C3-F7D53C7D29FA}">
      <dgm:prSet phldrT="[文本]" custT="1"/>
      <dgm:spPr/>
      <dgm:t>
        <a:bodyPr/>
        <a:lstStyle/>
        <a:p>
          <a:pPr>
            <a:lnSpc>
              <a:spcPct val="70000"/>
            </a:lnSpc>
            <a:spcAft>
              <a:spcPts val="0"/>
            </a:spcAft>
          </a:pPr>
          <a:r>
            <a:rPr lang="zh-CN" altLang="en-US" sz="2000" dirty="0" smtClean="0"/>
            <a:t>基本政</a:t>
          </a:r>
          <a:endParaRPr lang="en-US" altLang="zh-CN" sz="2000" dirty="0" smtClean="0"/>
        </a:p>
        <a:p>
          <a:pPr>
            <a:lnSpc>
              <a:spcPct val="70000"/>
            </a:lnSpc>
            <a:spcAft>
              <a:spcPts val="0"/>
            </a:spcAft>
          </a:pPr>
          <a:r>
            <a:rPr lang="zh-CN" altLang="en-US" sz="2000" dirty="0" smtClean="0"/>
            <a:t>治制度</a:t>
          </a:r>
          <a:endParaRPr lang="zh-CN" altLang="en-US" sz="2000" dirty="0"/>
        </a:p>
      </dgm:t>
    </dgm:pt>
    <dgm:pt modelId="{7A15511C-F417-4F5D-90BE-9F945E49C581}" type="parTrans" cxnId="{7EBFBBA5-51A0-4298-A4AB-7936A2EED0A9}">
      <dgm:prSet/>
      <dgm:spPr/>
      <dgm:t>
        <a:bodyPr/>
        <a:lstStyle/>
        <a:p>
          <a:endParaRPr lang="zh-CN" altLang="en-US"/>
        </a:p>
      </dgm:t>
    </dgm:pt>
    <dgm:pt modelId="{5B7F505A-3502-4298-8A04-90EDBB6442A2}" type="sibTrans" cxnId="{7EBFBBA5-51A0-4298-A4AB-7936A2EED0A9}">
      <dgm:prSet/>
      <dgm:spPr/>
      <dgm:t>
        <a:bodyPr/>
        <a:lstStyle/>
        <a:p>
          <a:endParaRPr lang="zh-CN" altLang="en-US"/>
        </a:p>
      </dgm:t>
    </dgm:pt>
    <dgm:pt modelId="{178AFDB4-A669-433E-8518-ACA888FDA7D7}">
      <dgm:prSet phldrT="[文本]" custT="1"/>
      <dgm:spPr/>
      <dgm:t>
        <a:bodyPr/>
        <a:lstStyle/>
        <a:p>
          <a:pPr>
            <a:lnSpc>
              <a:spcPct val="70000"/>
            </a:lnSpc>
            <a:spcAft>
              <a:spcPts val="0"/>
            </a:spcAft>
          </a:pPr>
          <a:r>
            <a:rPr lang="zh-CN" altLang="en-US" sz="2000" dirty="0" smtClean="0"/>
            <a:t>具体政</a:t>
          </a:r>
          <a:endParaRPr lang="en-US" altLang="zh-CN" sz="2000" dirty="0" smtClean="0"/>
        </a:p>
        <a:p>
          <a:pPr>
            <a:lnSpc>
              <a:spcPct val="70000"/>
            </a:lnSpc>
            <a:spcAft>
              <a:spcPts val="0"/>
            </a:spcAft>
          </a:pPr>
          <a:r>
            <a:rPr lang="zh-CN" altLang="en-US" sz="2000" dirty="0" smtClean="0"/>
            <a:t>治制度</a:t>
          </a:r>
          <a:endParaRPr lang="zh-CN" altLang="en-US" sz="2000" dirty="0"/>
        </a:p>
      </dgm:t>
    </dgm:pt>
    <dgm:pt modelId="{ADEE421B-60C3-40D5-8D4F-122A77833C00}" type="parTrans" cxnId="{66A3EEE2-32B4-4ECC-8C31-EA0FDB77C7DE}">
      <dgm:prSet/>
      <dgm:spPr/>
      <dgm:t>
        <a:bodyPr/>
        <a:lstStyle/>
        <a:p>
          <a:endParaRPr lang="zh-CN" altLang="en-US"/>
        </a:p>
      </dgm:t>
    </dgm:pt>
    <dgm:pt modelId="{86918C02-DBA2-4582-9091-35CB82A58E96}" type="sibTrans" cxnId="{66A3EEE2-32B4-4ECC-8C31-EA0FDB77C7DE}">
      <dgm:prSet/>
      <dgm:spPr/>
      <dgm:t>
        <a:bodyPr/>
        <a:lstStyle/>
        <a:p>
          <a:endParaRPr lang="zh-CN" altLang="en-US"/>
        </a:p>
      </dgm:t>
    </dgm:pt>
    <dgm:pt modelId="{8B526BD6-3939-4BF1-97AB-74A0BC027317}" type="pres">
      <dgm:prSet presAssocID="{4803D0DA-22DC-4D4D-971C-CA9061463FB0}" presName="composite" presStyleCnt="0">
        <dgm:presLayoutVars>
          <dgm:chMax val="5"/>
          <dgm:dir/>
          <dgm:resizeHandles val="exact"/>
        </dgm:presLayoutVars>
      </dgm:prSet>
      <dgm:spPr/>
      <dgm:t>
        <a:bodyPr/>
        <a:lstStyle/>
        <a:p>
          <a:endParaRPr lang="zh-CN" altLang="en-US"/>
        </a:p>
      </dgm:t>
    </dgm:pt>
    <dgm:pt modelId="{2EBD6B3E-96A9-42BB-870E-4F628719E008}" type="pres">
      <dgm:prSet presAssocID="{88CBF9B9-A456-482D-B567-DD98E9CDFFA7}" presName="circle1" presStyleLbl="lnNode1" presStyleIdx="0" presStyleCnt="3"/>
      <dgm:spPr/>
    </dgm:pt>
    <dgm:pt modelId="{A526746A-6721-4528-87A2-9AD4A7B29878}" type="pres">
      <dgm:prSet presAssocID="{88CBF9B9-A456-482D-B567-DD98E9CDFFA7}" presName="text1" presStyleLbl="revTx" presStyleIdx="0" presStyleCnt="3">
        <dgm:presLayoutVars>
          <dgm:bulletEnabled val="1"/>
        </dgm:presLayoutVars>
      </dgm:prSet>
      <dgm:spPr/>
      <dgm:t>
        <a:bodyPr/>
        <a:lstStyle/>
        <a:p>
          <a:endParaRPr lang="zh-CN" altLang="en-US"/>
        </a:p>
      </dgm:t>
    </dgm:pt>
    <dgm:pt modelId="{4192090B-B501-4D60-837A-1133F8B10A04}" type="pres">
      <dgm:prSet presAssocID="{88CBF9B9-A456-482D-B567-DD98E9CDFFA7}" presName="line1" presStyleLbl="callout" presStyleIdx="0" presStyleCnt="6"/>
      <dgm:spPr/>
    </dgm:pt>
    <dgm:pt modelId="{8E633048-7AD9-4047-9CC5-8DC090AD9905}" type="pres">
      <dgm:prSet presAssocID="{88CBF9B9-A456-482D-B567-DD98E9CDFFA7}" presName="d1" presStyleLbl="callout" presStyleIdx="1" presStyleCnt="6"/>
      <dgm:spPr/>
    </dgm:pt>
    <dgm:pt modelId="{7EECC5A4-34AC-481D-B204-50F2E56DB9B1}" type="pres">
      <dgm:prSet presAssocID="{5F81DFCB-6A65-47A4-81C3-F7D53C7D29FA}" presName="circle2" presStyleLbl="lnNode1" presStyleIdx="1" presStyleCnt="3"/>
      <dgm:spPr/>
    </dgm:pt>
    <dgm:pt modelId="{5556CEB3-56BC-4DDF-93CC-DA3456485452}" type="pres">
      <dgm:prSet presAssocID="{5F81DFCB-6A65-47A4-81C3-F7D53C7D29FA}" presName="text2" presStyleLbl="revTx" presStyleIdx="1" presStyleCnt="3">
        <dgm:presLayoutVars>
          <dgm:bulletEnabled val="1"/>
        </dgm:presLayoutVars>
      </dgm:prSet>
      <dgm:spPr/>
      <dgm:t>
        <a:bodyPr/>
        <a:lstStyle/>
        <a:p>
          <a:endParaRPr lang="zh-CN" altLang="en-US"/>
        </a:p>
      </dgm:t>
    </dgm:pt>
    <dgm:pt modelId="{A666C429-B25E-4D84-9735-BA2F8DA9019B}" type="pres">
      <dgm:prSet presAssocID="{5F81DFCB-6A65-47A4-81C3-F7D53C7D29FA}" presName="line2" presStyleLbl="callout" presStyleIdx="2" presStyleCnt="6"/>
      <dgm:spPr/>
    </dgm:pt>
    <dgm:pt modelId="{FD78F53A-AA03-4ADE-A9E6-2D94835E3B2D}" type="pres">
      <dgm:prSet presAssocID="{5F81DFCB-6A65-47A4-81C3-F7D53C7D29FA}" presName="d2" presStyleLbl="callout" presStyleIdx="3" presStyleCnt="6"/>
      <dgm:spPr/>
    </dgm:pt>
    <dgm:pt modelId="{6C93DF9F-9A1E-4DA9-9A7F-F2BF3F5A1817}" type="pres">
      <dgm:prSet presAssocID="{178AFDB4-A669-433E-8518-ACA888FDA7D7}" presName="circle3" presStyleLbl="lnNode1" presStyleIdx="2" presStyleCnt="3"/>
      <dgm:spPr/>
    </dgm:pt>
    <dgm:pt modelId="{48583C2A-6CFD-4A9A-90B6-6D9FAD1FEEEB}" type="pres">
      <dgm:prSet presAssocID="{178AFDB4-A669-433E-8518-ACA888FDA7D7}" presName="text3" presStyleLbl="revTx" presStyleIdx="2" presStyleCnt="3">
        <dgm:presLayoutVars>
          <dgm:bulletEnabled val="1"/>
        </dgm:presLayoutVars>
      </dgm:prSet>
      <dgm:spPr/>
      <dgm:t>
        <a:bodyPr/>
        <a:lstStyle/>
        <a:p>
          <a:endParaRPr lang="zh-CN" altLang="en-US"/>
        </a:p>
      </dgm:t>
    </dgm:pt>
    <dgm:pt modelId="{B0FC8D90-1B4B-4FF5-86FC-3E09F47DCA3C}" type="pres">
      <dgm:prSet presAssocID="{178AFDB4-A669-433E-8518-ACA888FDA7D7}" presName="line3" presStyleLbl="callout" presStyleIdx="4" presStyleCnt="6"/>
      <dgm:spPr/>
    </dgm:pt>
    <dgm:pt modelId="{4A9706D6-E5D0-4C58-99A5-3DA2DEF41B2F}" type="pres">
      <dgm:prSet presAssocID="{178AFDB4-A669-433E-8518-ACA888FDA7D7}" presName="d3" presStyleLbl="callout" presStyleIdx="5" presStyleCnt="6"/>
      <dgm:spPr/>
    </dgm:pt>
  </dgm:ptLst>
  <dgm:cxnLst>
    <dgm:cxn modelId="{B1D836EF-B9F4-4735-94A1-54560B0B7003}" type="presOf" srcId="{88CBF9B9-A456-482D-B567-DD98E9CDFFA7}" destId="{A526746A-6721-4528-87A2-9AD4A7B29878}" srcOrd="0" destOrd="0" presId="urn:microsoft.com/office/officeart/2005/8/layout/target1"/>
    <dgm:cxn modelId="{66A3EEE2-32B4-4ECC-8C31-EA0FDB77C7DE}" srcId="{4803D0DA-22DC-4D4D-971C-CA9061463FB0}" destId="{178AFDB4-A669-433E-8518-ACA888FDA7D7}" srcOrd="2" destOrd="0" parTransId="{ADEE421B-60C3-40D5-8D4F-122A77833C00}" sibTransId="{86918C02-DBA2-4582-9091-35CB82A58E96}"/>
    <dgm:cxn modelId="{37AFE935-6716-4470-977B-AA41605BAAF7}" type="presOf" srcId="{178AFDB4-A669-433E-8518-ACA888FDA7D7}" destId="{48583C2A-6CFD-4A9A-90B6-6D9FAD1FEEEB}" srcOrd="0" destOrd="0" presId="urn:microsoft.com/office/officeart/2005/8/layout/target1"/>
    <dgm:cxn modelId="{7EBFBBA5-51A0-4298-A4AB-7936A2EED0A9}" srcId="{4803D0DA-22DC-4D4D-971C-CA9061463FB0}" destId="{5F81DFCB-6A65-47A4-81C3-F7D53C7D29FA}" srcOrd="1" destOrd="0" parTransId="{7A15511C-F417-4F5D-90BE-9F945E49C581}" sibTransId="{5B7F505A-3502-4298-8A04-90EDBB6442A2}"/>
    <dgm:cxn modelId="{81E89BB1-7FFB-4AC1-B61E-4B780D913214}" type="presOf" srcId="{5F81DFCB-6A65-47A4-81C3-F7D53C7D29FA}" destId="{5556CEB3-56BC-4DDF-93CC-DA3456485452}" srcOrd="0" destOrd="0" presId="urn:microsoft.com/office/officeart/2005/8/layout/target1"/>
    <dgm:cxn modelId="{E4D0D0BA-A8DB-4CCE-AA7C-813F741AE009}" srcId="{4803D0DA-22DC-4D4D-971C-CA9061463FB0}" destId="{88CBF9B9-A456-482D-B567-DD98E9CDFFA7}" srcOrd="0" destOrd="0" parTransId="{D6FFB9F6-4BE8-474E-968B-1BDAB3D38DC7}" sibTransId="{E2A90517-91B0-44F5-8360-D484D50F8145}"/>
    <dgm:cxn modelId="{28993AA7-E420-4D04-BD7E-D8B69F4A9FFD}" type="presOf" srcId="{4803D0DA-22DC-4D4D-971C-CA9061463FB0}" destId="{8B526BD6-3939-4BF1-97AB-74A0BC027317}" srcOrd="0" destOrd="0" presId="urn:microsoft.com/office/officeart/2005/8/layout/target1"/>
    <dgm:cxn modelId="{32603266-9A22-41EC-BA65-41547022A117}" type="presParOf" srcId="{8B526BD6-3939-4BF1-97AB-74A0BC027317}" destId="{2EBD6B3E-96A9-42BB-870E-4F628719E008}" srcOrd="0" destOrd="0" presId="urn:microsoft.com/office/officeart/2005/8/layout/target1"/>
    <dgm:cxn modelId="{6561B403-335A-4550-8B3E-D84A9FEB86EB}" type="presParOf" srcId="{8B526BD6-3939-4BF1-97AB-74A0BC027317}" destId="{A526746A-6721-4528-87A2-9AD4A7B29878}" srcOrd="1" destOrd="0" presId="urn:microsoft.com/office/officeart/2005/8/layout/target1"/>
    <dgm:cxn modelId="{96A1911B-31BC-45EC-82A1-22A0028F2988}" type="presParOf" srcId="{8B526BD6-3939-4BF1-97AB-74A0BC027317}" destId="{4192090B-B501-4D60-837A-1133F8B10A04}" srcOrd="2" destOrd="0" presId="urn:microsoft.com/office/officeart/2005/8/layout/target1"/>
    <dgm:cxn modelId="{F8CF5082-5040-4533-BEF6-9DF70DED599D}" type="presParOf" srcId="{8B526BD6-3939-4BF1-97AB-74A0BC027317}" destId="{8E633048-7AD9-4047-9CC5-8DC090AD9905}" srcOrd="3" destOrd="0" presId="urn:microsoft.com/office/officeart/2005/8/layout/target1"/>
    <dgm:cxn modelId="{CD1696EC-EF22-463A-8216-4FDF5CF105B6}" type="presParOf" srcId="{8B526BD6-3939-4BF1-97AB-74A0BC027317}" destId="{7EECC5A4-34AC-481D-B204-50F2E56DB9B1}" srcOrd="4" destOrd="0" presId="urn:microsoft.com/office/officeart/2005/8/layout/target1"/>
    <dgm:cxn modelId="{030765E6-AED9-4AD8-8B00-BE39146D9B7C}" type="presParOf" srcId="{8B526BD6-3939-4BF1-97AB-74A0BC027317}" destId="{5556CEB3-56BC-4DDF-93CC-DA3456485452}" srcOrd="5" destOrd="0" presId="urn:microsoft.com/office/officeart/2005/8/layout/target1"/>
    <dgm:cxn modelId="{AD62C7CC-CC2D-45BB-B2EC-C91067D27136}" type="presParOf" srcId="{8B526BD6-3939-4BF1-97AB-74A0BC027317}" destId="{A666C429-B25E-4D84-9735-BA2F8DA9019B}" srcOrd="6" destOrd="0" presId="urn:microsoft.com/office/officeart/2005/8/layout/target1"/>
    <dgm:cxn modelId="{20B94A07-03E4-4167-9F8A-03F58AEBCCC5}" type="presParOf" srcId="{8B526BD6-3939-4BF1-97AB-74A0BC027317}" destId="{FD78F53A-AA03-4ADE-A9E6-2D94835E3B2D}" srcOrd="7" destOrd="0" presId="urn:microsoft.com/office/officeart/2005/8/layout/target1"/>
    <dgm:cxn modelId="{6613B5E5-51DA-4BA2-9D8A-0061BA9D89FA}" type="presParOf" srcId="{8B526BD6-3939-4BF1-97AB-74A0BC027317}" destId="{6C93DF9F-9A1E-4DA9-9A7F-F2BF3F5A1817}" srcOrd="8" destOrd="0" presId="urn:microsoft.com/office/officeart/2005/8/layout/target1"/>
    <dgm:cxn modelId="{E9BF5A8F-305D-4F3B-A727-5483E12AECF4}" type="presParOf" srcId="{8B526BD6-3939-4BF1-97AB-74A0BC027317}" destId="{48583C2A-6CFD-4A9A-90B6-6D9FAD1FEEEB}" srcOrd="9" destOrd="0" presId="urn:microsoft.com/office/officeart/2005/8/layout/target1"/>
    <dgm:cxn modelId="{80295A60-5391-41E0-973F-8D1D7654BB9E}" type="presParOf" srcId="{8B526BD6-3939-4BF1-97AB-74A0BC027317}" destId="{B0FC8D90-1B4B-4FF5-86FC-3E09F47DCA3C}" srcOrd="10" destOrd="0" presId="urn:microsoft.com/office/officeart/2005/8/layout/target1"/>
    <dgm:cxn modelId="{5CFE3C30-4C3E-4E3E-8E93-1FF93197C79E}" type="presParOf" srcId="{8B526BD6-3939-4BF1-97AB-74A0BC027317}" destId="{4A9706D6-E5D0-4C58-99A5-3DA2DEF41B2F}" srcOrd="11" destOrd="0" presId="urn:microsoft.com/office/officeart/2005/8/layout/targe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40BFE9-D7B4-4E9D-951C-5E105F780E2E}"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4B24B78F-F6A6-4A3F-A239-BD1366807CD4}">
      <dgm:prSet phldrT="[文本]"/>
      <dgm:spPr/>
      <dgm:t>
        <a:bodyPr/>
        <a:lstStyle/>
        <a:p>
          <a:r>
            <a:rPr lang="zh-CN" altLang="en-US" dirty="0" smtClean="0"/>
            <a:t>依法治国</a:t>
          </a:r>
          <a:endParaRPr lang="zh-CN" altLang="en-US" dirty="0"/>
        </a:p>
      </dgm:t>
    </dgm:pt>
    <dgm:pt modelId="{BF38A2D2-F0EB-48FE-906D-2F58016D88ED}" type="parTrans" cxnId="{FC534CF8-CC13-482C-BA5C-87B6C5EFEEDC}">
      <dgm:prSet/>
      <dgm:spPr/>
      <dgm:t>
        <a:bodyPr/>
        <a:lstStyle/>
        <a:p>
          <a:endParaRPr lang="zh-CN" altLang="en-US"/>
        </a:p>
      </dgm:t>
    </dgm:pt>
    <dgm:pt modelId="{9425E0E1-1E9C-4C5D-AC91-7AEF74DACE12}" type="sibTrans" cxnId="{FC534CF8-CC13-482C-BA5C-87B6C5EFEEDC}">
      <dgm:prSet/>
      <dgm:spPr/>
      <dgm:t>
        <a:bodyPr/>
        <a:lstStyle/>
        <a:p>
          <a:endParaRPr lang="zh-CN" altLang="en-US"/>
        </a:p>
      </dgm:t>
    </dgm:pt>
    <dgm:pt modelId="{156917EC-4D67-4626-8A98-C58CA5C6DF44}">
      <dgm:prSet phldrT="[文本]"/>
      <dgm:spPr/>
      <dgm:t>
        <a:bodyPr/>
        <a:lstStyle/>
        <a:p>
          <a:r>
            <a:rPr lang="zh-CN" altLang="en-US" dirty="0" smtClean="0"/>
            <a:t>执政方式的转变</a:t>
          </a:r>
          <a:endParaRPr lang="zh-CN" altLang="en-US" dirty="0"/>
        </a:p>
      </dgm:t>
    </dgm:pt>
    <dgm:pt modelId="{7DB18C10-B87D-4FA3-B5B2-5B5E6D381710}" type="parTrans" cxnId="{BABDE23E-0457-483E-B327-88EA9819C40D}">
      <dgm:prSet/>
      <dgm:spPr/>
      <dgm:t>
        <a:bodyPr/>
        <a:lstStyle/>
        <a:p>
          <a:endParaRPr lang="zh-CN" altLang="en-US"/>
        </a:p>
      </dgm:t>
    </dgm:pt>
    <dgm:pt modelId="{02AA8C02-9798-43BD-A6CB-AD6BD189284F}" type="sibTrans" cxnId="{BABDE23E-0457-483E-B327-88EA9819C40D}">
      <dgm:prSet/>
      <dgm:spPr/>
      <dgm:t>
        <a:bodyPr/>
        <a:lstStyle/>
        <a:p>
          <a:endParaRPr lang="zh-CN" altLang="en-US"/>
        </a:p>
      </dgm:t>
    </dgm:pt>
    <dgm:pt modelId="{43E74718-B66E-49F0-85CF-F558C920AC32}">
      <dgm:prSet phldrT="[文本]"/>
      <dgm:spPr/>
      <dgm:t>
        <a:bodyPr/>
        <a:lstStyle/>
        <a:p>
          <a:r>
            <a:rPr lang="zh-CN" altLang="en-US" dirty="0" smtClean="0"/>
            <a:t>社会主义民主的保障</a:t>
          </a:r>
          <a:endParaRPr lang="zh-CN" altLang="en-US" dirty="0"/>
        </a:p>
      </dgm:t>
    </dgm:pt>
    <dgm:pt modelId="{21A082A4-A03F-4A74-8632-415A6B1D31F7}" type="parTrans" cxnId="{14FDFBC6-722F-4F38-9A8F-0FCA368E366E}">
      <dgm:prSet/>
      <dgm:spPr/>
      <dgm:t>
        <a:bodyPr/>
        <a:lstStyle/>
        <a:p>
          <a:endParaRPr lang="zh-CN" altLang="en-US"/>
        </a:p>
      </dgm:t>
    </dgm:pt>
    <dgm:pt modelId="{2408028F-E639-45AA-875E-D25504893658}" type="sibTrans" cxnId="{14FDFBC6-722F-4F38-9A8F-0FCA368E366E}">
      <dgm:prSet/>
      <dgm:spPr/>
      <dgm:t>
        <a:bodyPr/>
        <a:lstStyle/>
        <a:p>
          <a:endParaRPr lang="zh-CN" altLang="en-US"/>
        </a:p>
      </dgm:t>
    </dgm:pt>
    <dgm:pt modelId="{6F74C0D2-7197-4C5F-8420-08E921DC063A}">
      <dgm:prSet phldrT="[文本]"/>
      <dgm:spPr/>
      <dgm:t>
        <a:bodyPr/>
        <a:lstStyle/>
        <a:p>
          <a:r>
            <a:rPr lang="zh-CN" altLang="en-US" dirty="0" smtClean="0"/>
            <a:t>国家长治久安的保障</a:t>
          </a:r>
          <a:endParaRPr lang="zh-CN" altLang="en-US" dirty="0"/>
        </a:p>
      </dgm:t>
    </dgm:pt>
    <dgm:pt modelId="{C90ED4CE-2A0C-4F19-9314-043C5443E587}" type="parTrans" cxnId="{6BE88CE7-3F7C-47A8-8D32-0E2CE5BC7A3A}">
      <dgm:prSet/>
      <dgm:spPr/>
      <dgm:t>
        <a:bodyPr/>
        <a:lstStyle/>
        <a:p>
          <a:endParaRPr lang="zh-CN" altLang="en-US"/>
        </a:p>
      </dgm:t>
    </dgm:pt>
    <dgm:pt modelId="{F1B652A5-69FD-4359-8D2F-42290CAE6548}" type="sibTrans" cxnId="{6BE88CE7-3F7C-47A8-8D32-0E2CE5BC7A3A}">
      <dgm:prSet/>
      <dgm:spPr/>
      <dgm:t>
        <a:bodyPr/>
        <a:lstStyle/>
        <a:p>
          <a:endParaRPr lang="zh-CN" altLang="en-US"/>
        </a:p>
      </dgm:t>
    </dgm:pt>
    <dgm:pt modelId="{F57E73FF-3E94-48C3-8688-25887D179B97}">
      <dgm:prSet phldrT="[文本]"/>
      <dgm:spPr/>
      <dgm:t>
        <a:bodyPr/>
        <a:lstStyle/>
        <a:p>
          <a:r>
            <a:rPr lang="zh-CN" altLang="en-US" dirty="0" smtClean="0"/>
            <a:t>为改革开放保驾护航</a:t>
          </a:r>
          <a:endParaRPr lang="zh-CN" altLang="en-US" dirty="0"/>
        </a:p>
      </dgm:t>
    </dgm:pt>
    <dgm:pt modelId="{40C72F11-DA3A-4400-965F-361DA548BBBD}" type="parTrans" cxnId="{36AD57AD-8193-4778-AD4A-D134FDB4D143}">
      <dgm:prSet/>
      <dgm:spPr/>
      <dgm:t>
        <a:bodyPr/>
        <a:lstStyle/>
        <a:p>
          <a:endParaRPr lang="zh-CN" altLang="en-US"/>
        </a:p>
      </dgm:t>
    </dgm:pt>
    <dgm:pt modelId="{CCAF86D7-6FA8-450C-9F67-1D7AF6AF21D1}" type="sibTrans" cxnId="{36AD57AD-8193-4778-AD4A-D134FDB4D143}">
      <dgm:prSet/>
      <dgm:spPr/>
      <dgm:t>
        <a:bodyPr/>
        <a:lstStyle/>
        <a:p>
          <a:endParaRPr lang="zh-CN" altLang="en-US"/>
        </a:p>
      </dgm:t>
    </dgm:pt>
    <dgm:pt modelId="{019196CC-54E9-4E7F-BD3D-06BF26996701}" type="pres">
      <dgm:prSet presAssocID="{9640BFE9-D7B4-4E9D-951C-5E105F780E2E}" presName="Name0" presStyleCnt="0">
        <dgm:presLayoutVars>
          <dgm:chMax val="1"/>
          <dgm:dir/>
          <dgm:animLvl val="ctr"/>
          <dgm:resizeHandles val="exact"/>
        </dgm:presLayoutVars>
      </dgm:prSet>
      <dgm:spPr/>
      <dgm:t>
        <a:bodyPr/>
        <a:lstStyle/>
        <a:p>
          <a:endParaRPr lang="zh-CN" altLang="en-US"/>
        </a:p>
      </dgm:t>
    </dgm:pt>
    <dgm:pt modelId="{E5521EC4-4AEA-4673-B60A-1467260AE90A}" type="pres">
      <dgm:prSet presAssocID="{4B24B78F-F6A6-4A3F-A239-BD1366807CD4}" presName="centerShape" presStyleLbl="node0" presStyleIdx="0" presStyleCnt="1"/>
      <dgm:spPr/>
      <dgm:t>
        <a:bodyPr/>
        <a:lstStyle/>
        <a:p>
          <a:endParaRPr lang="zh-CN" altLang="en-US"/>
        </a:p>
      </dgm:t>
    </dgm:pt>
    <dgm:pt modelId="{EC0763CB-D6A2-4A4A-8C03-AF6B126794BF}" type="pres">
      <dgm:prSet presAssocID="{156917EC-4D67-4626-8A98-C58CA5C6DF44}" presName="node" presStyleLbl="node1" presStyleIdx="0" presStyleCnt="4">
        <dgm:presLayoutVars>
          <dgm:bulletEnabled val="1"/>
        </dgm:presLayoutVars>
      </dgm:prSet>
      <dgm:spPr/>
      <dgm:t>
        <a:bodyPr/>
        <a:lstStyle/>
        <a:p>
          <a:endParaRPr lang="zh-CN" altLang="en-US"/>
        </a:p>
      </dgm:t>
    </dgm:pt>
    <dgm:pt modelId="{05716DE4-69C7-47D1-A617-294BA5AE0F5A}" type="pres">
      <dgm:prSet presAssocID="{156917EC-4D67-4626-8A98-C58CA5C6DF44}" presName="dummy" presStyleCnt="0"/>
      <dgm:spPr/>
    </dgm:pt>
    <dgm:pt modelId="{6BBE1DE1-B226-43D7-8856-13561F71113A}" type="pres">
      <dgm:prSet presAssocID="{02AA8C02-9798-43BD-A6CB-AD6BD189284F}" presName="sibTrans" presStyleLbl="sibTrans2D1" presStyleIdx="0" presStyleCnt="4"/>
      <dgm:spPr/>
      <dgm:t>
        <a:bodyPr/>
        <a:lstStyle/>
        <a:p>
          <a:endParaRPr lang="zh-CN" altLang="en-US"/>
        </a:p>
      </dgm:t>
    </dgm:pt>
    <dgm:pt modelId="{EB6452A5-AA06-43BA-81A3-B91B1EB5C7DD}" type="pres">
      <dgm:prSet presAssocID="{43E74718-B66E-49F0-85CF-F558C920AC32}" presName="node" presStyleLbl="node1" presStyleIdx="1" presStyleCnt="4">
        <dgm:presLayoutVars>
          <dgm:bulletEnabled val="1"/>
        </dgm:presLayoutVars>
      </dgm:prSet>
      <dgm:spPr/>
      <dgm:t>
        <a:bodyPr/>
        <a:lstStyle/>
        <a:p>
          <a:endParaRPr lang="zh-CN" altLang="en-US"/>
        </a:p>
      </dgm:t>
    </dgm:pt>
    <dgm:pt modelId="{1891895D-60C9-49E6-A730-DA9C1AFEE753}" type="pres">
      <dgm:prSet presAssocID="{43E74718-B66E-49F0-85CF-F558C920AC32}" presName="dummy" presStyleCnt="0"/>
      <dgm:spPr/>
    </dgm:pt>
    <dgm:pt modelId="{4426C178-C65D-4D79-9600-3775F2616F9E}" type="pres">
      <dgm:prSet presAssocID="{2408028F-E639-45AA-875E-D25504893658}" presName="sibTrans" presStyleLbl="sibTrans2D1" presStyleIdx="1" presStyleCnt="4"/>
      <dgm:spPr/>
      <dgm:t>
        <a:bodyPr/>
        <a:lstStyle/>
        <a:p>
          <a:endParaRPr lang="zh-CN" altLang="en-US"/>
        </a:p>
      </dgm:t>
    </dgm:pt>
    <dgm:pt modelId="{06DD1DC1-43F3-4649-A896-CB20CC12E526}" type="pres">
      <dgm:prSet presAssocID="{6F74C0D2-7197-4C5F-8420-08E921DC063A}" presName="node" presStyleLbl="node1" presStyleIdx="2" presStyleCnt="4">
        <dgm:presLayoutVars>
          <dgm:bulletEnabled val="1"/>
        </dgm:presLayoutVars>
      </dgm:prSet>
      <dgm:spPr/>
      <dgm:t>
        <a:bodyPr/>
        <a:lstStyle/>
        <a:p>
          <a:endParaRPr lang="zh-CN" altLang="en-US"/>
        </a:p>
      </dgm:t>
    </dgm:pt>
    <dgm:pt modelId="{EB680999-5827-4913-92DF-B12E083A3F2B}" type="pres">
      <dgm:prSet presAssocID="{6F74C0D2-7197-4C5F-8420-08E921DC063A}" presName="dummy" presStyleCnt="0"/>
      <dgm:spPr/>
    </dgm:pt>
    <dgm:pt modelId="{CC4C83B0-94FA-42BE-8F4A-F486B3F07D80}" type="pres">
      <dgm:prSet presAssocID="{F1B652A5-69FD-4359-8D2F-42290CAE6548}" presName="sibTrans" presStyleLbl="sibTrans2D1" presStyleIdx="2" presStyleCnt="4"/>
      <dgm:spPr/>
      <dgm:t>
        <a:bodyPr/>
        <a:lstStyle/>
        <a:p>
          <a:endParaRPr lang="zh-CN" altLang="en-US"/>
        </a:p>
      </dgm:t>
    </dgm:pt>
    <dgm:pt modelId="{FC0CD93B-BBA2-4999-A981-B14821144736}" type="pres">
      <dgm:prSet presAssocID="{F57E73FF-3E94-48C3-8688-25887D179B97}" presName="node" presStyleLbl="node1" presStyleIdx="3" presStyleCnt="4">
        <dgm:presLayoutVars>
          <dgm:bulletEnabled val="1"/>
        </dgm:presLayoutVars>
      </dgm:prSet>
      <dgm:spPr/>
      <dgm:t>
        <a:bodyPr/>
        <a:lstStyle/>
        <a:p>
          <a:endParaRPr lang="zh-CN" altLang="en-US"/>
        </a:p>
      </dgm:t>
    </dgm:pt>
    <dgm:pt modelId="{81F9F585-3BCE-4609-BEC8-544340F08F5C}" type="pres">
      <dgm:prSet presAssocID="{F57E73FF-3E94-48C3-8688-25887D179B97}" presName="dummy" presStyleCnt="0"/>
      <dgm:spPr/>
    </dgm:pt>
    <dgm:pt modelId="{7DB0638F-07AB-4BF3-BBAF-B9000561D6BE}" type="pres">
      <dgm:prSet presAssocID="{CCAF86D7-6FA8-450C-9F67-1D7AF6AF21D1}" presName="sibTrans" presStyleLbl="sibTrans2D1" presStyleIdx="3" presStyleCnt="4"/>
      <dgm:spPr/>
      <dgm:t>
        <a:bodyPr/>
        <a:lstStyle/>
        <a:p>
          <a:endParaRPr lang="zh-CN" altLang="en-US"/>
        </a:p>
      </dgm:t>
    </dgm:pt>
  </dgm:ptLst>
  <dgm:cxnLst>
    <dgm:cxn modelId="{E441F679-BA44-425A-A319-95AF190D43F5}" type="presOf" srcId="{9640BFE9-D7B4-4E9D-951C-5E105F780E2E}" destId="{019196CC-54E9-4E7F-BD3D-06BF26996701}" srcOrd="0" destOrd="0" presId="urn:microsoft.com/office/officeart/2005/8/layout/radial6"/>
    <dgm:cxn modelId="{36AD57AD-8193-4778-AD4A-D134FDB4D143}" srcId="{4B24B78F-F6A6-4A3F-A239-BD1366807CD4}" destId="{F57E73FF-3E94-48C3-8688-25887D179B97}" srcOrd="3" destOrd="0" parTransId="{40C72F11-DA3A-4400-965F-361DA548BBBD}" sibTransId="{CCAF86D7-6FA8-450C-9F67-1D7AF6AF21D1}"/>
    <dgm:cxn modelId="{FC534CF8-CC13-482C-BA5C-87B6C5EFEEDC}" srcId="{9640BFE9-D7B4-4E9D-951C-5E105F780E2E}" destId="{4B24B78F-F6A6-4A3F-A239-BD1366807CD4}" srcOrd="0" destOrd="0" parTransId="{BF38A2D2-F0EB-48FE-906D-2F58016D88ED}" sibTransId="{9425E0E1-1E9C-4C5D-AC91-7AEF74DACE12}"/>
    <dgm:cxn modelId="{A1BB8D38-8791-45C3-AFDD-1148EA1175DE}" type="presOf" srcId="{4B24B78F-F6A6-4A3F-A239-BD1366807CD4}" destId="{E5521EC4-4AEA-4673-B60A-1467260AE90A}" srcOrd="0" destOrd="0" presId="urn:microsoft.com/office/officeart/2005/8/layout/radial6"/>
    <dgm:cxn modelId="{5297B1A0-3226-4D89-99B6-09C2A6900F83}" type="presOf" srcId="{43E74718-B66E-49F0-85CF-F558C920AC32}" destId="{EB6452A5-AA06-43BA-81A3-B91B1EB5C7DD}" srcOrd="0" destOrd="0" presId="urn:microsoft.com/office/officeart/2005/8/layout/radial6"/>
    <dgm:cxn modelId="{A4A217D1-8C30-4DF8-A1F6-A61B71423363}" type="presOf" srcId="{156917EC-4D67-4626-8A98-C58CA5C6DF44}" destId="{EC0763CB-D6A2-4A4A-8C03-AF6B126794BF}" srcOrd="0" destOrd="0" presId="urn:microsoft.com/office/officeart/2005/8/layout/radial6"/>
    <dgm:cxn modelId="{82968E65-6008-4C3B-BFB0-6A0D21B87049}" type="presOf" srcId="{2408028F-E639-45AA-875E-D25504893658}" destId="{4426C178-C65D-4D79-9600-3775F2616F9E}" srcOrd="0" destOrd="0" presId="urn:microsoft.com/office/officeart/2005/8/layout/radial6"/>
    <dgm:cxn modelId="{6BE88CE7-3F7C-47A8-8D32-0E2CE5BC7A3A}" srcId="{4B24B78F-F6A6-4A3F-A239-BD1366807CD4}" destId="{6F74C0D2-7197-4C5F-8420-08E921DC063A}" srcOrd="2" destOrd="0" parTransId="{C90ED4CE-2A0C-4F19-9314-043C5443E587}" sibTransId="{F1B652A5-69FD-4359-8D2F-42290CAE6548}"/>
    <dgm:cxn modelId="{A43F091A-0DCD-46B5-A3C5-C1DD4C01E4ED}" type="presOf" srcId="{CCAF86D7-6FA8-450C-9F67-1D7AF6AF21D1}" destId="{7DB0638F-07AB-4BF3-BBAF-B9000561D6BE}" srcOrd="0" destOrd="0" presId="urn:microsoft.com/office/officeart/2005/8/layout/radial6"/>
    <dgm:cxn modelId="{791C33FE-DEB4-472C-A56F-553A0C78A415}" type="presOf" srcId="{F1B652A5-69FD-4359-8D2F-42290CAE6548}" destId="{CC4C83B0-94FA-42BE-8F4A-F486B3F07D80}" srcOrd="0" destOrd="0" presId="urn:microsoft.com/office/officeart/2005/8/layout/radial6"/>
    <dgm:cxn modelId="{58891288-D2DD-4093-8D4E-530D98556641}" type="presOf" srcId="{6F74C0D2-7197-4C5F-8420-08E921DC063A}" destId="{06DD1DC1-43F3-4649-A896-CB20CC12E526}" srcOrd="0" destOrd="0" presId="urn:microsoft.com/office/officeart/2005/8/layout/radial6"/>
    <dgm:cxn modelId="{14FDFBC6-722F-4F38-9A8F-0FCA368E366E}" srcId="{4B24B78F-F6A6-4A3F-A239-BD1366807CD4}" destId="{43E74718-B66E-49F0-85CF-F558C920AC32}" srcOrd="1" destOrd="0" parTransId="{21A082A4-A03F-4A74-8632-415A6B1D31F7}" sibTransId="{2408028F-E639-45AA-875E-D25504893658}"/>
    <dgm:cxn modelId="{83794A68-3977-4A47-AC6B-C5D4D2F30CE7}" type="presOf" srcId="{02AA8C02-9798-43BD-A6CB-AD6BD189284F}" destId="{6BBE1DE1-B226-43D7-8856-13561F71113A}" srcOrd="0" destOrd="0" presId="urn:microsoft.com/office/officeart/2005/8/layout/radial6"/>
    <dgm:cxn modelId="{BABDE23E-0457-483E-B327-88EA9819C40D}" srcId="{4B24B78F-F6A6-4A3F-A239-BD1366807CD4}" destId="{156917EC-4D67-4626-8A98-C58CA5C6DF44}" srcOrd="0" destOrd="0" parTransId="{7DB18C10-B87D-4FA3-B5B2-5B5E6D381710}" sibTransId="{02AA8C02-9798-43BD-A6CB-AD6BD189284F}"/>
    <dgm:cxn modelId="{F530C9BE-6852-4E7B-8230-334836568BC8}" type="presOf" srcId="{F57E73FF-3E94-48C3-8688-25887D179B97}" destId="{FC0CD93B-BBA2-4999-A981-B14821144736}" srcOrd="0" destOrd="0" presId="urn:microsoft.com/office/officeart/2005/8/layout/radial6"/>
    <dgm:cxn modelId="{B3B84DA1-617F-4865-90BB-C5A8D61595AF}" type="presParOf" srcId="{019196CC-54E9-4E7F-BD3D-06BF26996701}" destId="{E5521EC4-4AEA-4673-B60A-1467260AE90A}" srcOrd="0" destOrd="0" presId="urn:microsoft.com/office/officeart/2005/8/layout/radial6"/>
    <dgm:cxn modelId="{0B075BB7-D45B-4CFB-8E13-EC4496FA554D}" type="presParOf" srcId="{019196CC-54E9-4E7F-BD3D-06BF26996701}" destId="{EC0763CB-D6A2-4A4A-8C03-AF6B126794BF}" srcOrd="1" destOrd="0" presId="urn:microsoft.com/office/officeart/2005/8/layout/radial6"/>
    <dgm:cxn modelId="{C514FF11-7915-4C9E-B4D1-068565B9B71E}" type="presParOf" srcId="{019196CC-54E9-4E7F-BD3D-06BF26996701}" destId="{05716DE4-69C7-47D1-A617-294BA5AE0F5A}" srcOrd="2" destOrd="0" presId="urn:microsoft.com/office/officeart/2005/8/layout/radial6"/>
    <dgm:cxn modelId="{9A1E96E9-1643-4149-836B-7105CF9EB443}" type="presParOf" srcId="{019196CC-54E9-4E7F-BD3D-06BF26996701}" destId="{6BBE1DE1-B226-43D7-8856-13561F71113A}" srcOrd="3" destOrd="0" presId="urn:microsoft.com/office/officeart/2005/8/layout/radial6"/>
    <dgm:cxn modelId="{D23F7EE2-B4C5-4F12-8315-251D11F19828}" type="presParOf" srcId="{019196CC-54E9-4E7F-BD3D-06BF26996701}" destId="{EB6452A5-AA06-43BA-81A3-B91B1EB5C7DD}" srcOrd="4" destOrd="0" presId="urn:microsoft.com/office/officeart/2005/8/layout/radial6"/>
    <dgm:cxn modelId="{49C2C186-EE94-42E8-B49A-349B52B1CA2A}" type="presParOf" srcId="{019196CC-54E9-4E7F-BD3D-06BF26996701}" destId="{1891895D-60C9-49E6-A730-DA9C1AFEE753}" srcOrd="5" destOrd="0" presId="urn:microsoft.com/office/officeart/2005/8/layout/radial6"/>
    <dgm:cxn modelId="{78E4A334-FA8C-4802-98AD-8EBB4DE34A28}" type="presParOf" srcId="{019196CC-54E9-4E7F-BD3D-06BF26996701}" destId="{4426C178-C65D-4D79-9600-3775F2616F9E}" srcOrd="6" destOrd="0" presId="urn:microsoft.com/office/officeart/2005/8/layout/radial6"/>
    <dgm:cxn modelId="{7F268CCF-4FFC-42CB-A9C4-2F84D0689C9A}" type="presParOf" srcId="{019196CC-54E9-4E7F-BD3D-06BF26996701}" destId="{06DD1DC1-43F3-4649-A896-CB20CC12E526}" srcOrd="7" destOrd="0" presId="urn:microsoft.com/office/officeart/2005/8/layout/radial6"/>
    <dgm:cxn modelId="{1FD4770E-2524-4A24-A413-21030960DCF0}" type="presParOf" srcId="{019196CC-54E9-4E7F-BD3D-06BF26996701}" destId="{EB680999-5827-4913-92DF-B12E083A3F2B}" srcOrd="8" destOrd="0" presId="urn:microsoft.com/office/officeart/2005/8/layout/radial6"/>
    <dgm:cxn modelId="{9D9AC222-53AE-4EB3-B363-E01EEEEF198E}" type="presParOf" srcId="{019196CC-54E9-4E7F-BD3D-06BF26996701}" destId="{CC4C83B0-94FA-42BE-8F4A-F486B3F07D80}" srcOrd="9" destOrd="0" presId="urn:microsoft.com/office/officeart/2005/8/layout/radial6"/>
    <dgm:cxn modelId="{AC1F0943-4835-432D-93A5-551914C33A5B}" type="presParOf" srcId="{019196CC-54E9-4E7F-BD3D-06BF26996701}" destId="{FC0CD93B-BBA2-4999-A981-B14821144736}" srcOrd="10" destOrd="0" presId="urn:microsoft.com/office/officeart/2005/8/layout/radial6"/>
    <dgm:cxn modelId="{5979A697-27EC-4C8A-B478-6B089894A689}" type="presParOf" srcId="{019196CC-54E9-4E7F-BD3D-06BF26996701}" destId="{81F9F585-3BCE-4609-BEC8-544340F08F5C}" srcOrd="11" destOrd="0" presId="urn:microsoft.com/office/officeart/2005/8/layout/radial6"/>
    <dgm:cxn modelId="{A79172CE-7788-4A3A-918B-DA5604AAC64F}" type="presParOf" srcId="{019196CC-54E9-4E7F-BD3D-06BF26996701}" destId="{7DB0638F-07AB-4BF3-BBAF-B9000561D6BE}"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1F0459-DF7C-46B3-80BF-417FEC03B9E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73763DD-C186-4BAA-BDB9-8DEB8D84C6CC}">
      <dgm:prSet phldrT="[文本]" custT="1"/>
      <dgm:spPr/>
      <dgm:t>
        <a:bodyPr/>
        <a:lstStyle/>
        <a:p>
          <a:r>
            <a:rPr lang="zh-CN" altLang="en-US" sz="2400" dirty="0" smtClean="0">
              <a:solidFill>
                <a:srgbClr val="FFFF00"/>
              </a:solidFill>
            </a:rPr>
            <a:t>坚持中国共产党的领导</a:t>
          </a:r>
          <a:endParaRPr lang="zh-CN" altLang="en-US" sz="2400" dirty="0">
            <a:solidFill>
              <a:srgbClr val="FFFF00"/>
            </a:solidFill>
          </a:endParaRPr>
        </a:p>
      </dgm:t>
    </dgm:pt>
    <dgm:pt modelId="{CD07AF9B-7A39-4315-B899-88A7636670D6}" type="parTrans" cxnId="{D4EAA889-73D6-428A-B136-221C9A81CDFF}">
      <dgm:prSet/>
      <dgm:spPr/>
      <dgm:t>
        <a:bodyPr/>
        <a:lstStyle/>
        <a:p>
          <a:endParaRPr lang="zh-CN" altLang="en-US"/>
        </a:p>
      </dgm:t>
    </dgm:pt>
    <dgm:pt modelId="{8951E0EA-9A9D-43D6-929E-89C855C10058}" type="sibTrans" cxnId="{D4EAA889-73D6-428A-B136-221C9A81CDFF}">
      <dgm:prSet/>
      <dgm:spPr/>
      <dgm:t>
        <a:bodyPr/>
        <a:lstStyle/>
        <a:p>
          <a:endParaRPr lang="zh-CN" altLang="en-US"/>
        </a:p>
      </dgm:t>
    </dgm:pt>
    <dgm:pt modelId="{01E412FA-3818-45D5-8A23-C16739C9948B}">
      <dgm:prSet phldrT="[文本]" custT="1"/>
      <dgm:spPr/>
      <dgm:t>
        <a:bodyPr/>
        <a:lstStyle/>
        <a:p>
          <a:r>
            <a:rPr lang="zh-CN" altLang="en-US" sz="2400" dirty="0" smtClean="0">
              <a:solidFill>
                <a:srgbClr val="FFFF00"/>
              </a:solidFill>
            </a:rPr>
            <a:t>坚持人民主体地位</a:t>
          </a:r>
          <a:endParaRPr lang="zh-CN" altLang="en-US" sz="2400" dirty="0">
            <a:solidFill>
              <a:srgbClr val="FFFF00"/>
            </a:solidFill>
          </a:endParaRPr>
        </a:p>
      </dgm:t>
    </dgm:pt>
    <dgm:pt modelId="{5C50C03C-57EC-4D38-BA61-FF5E5F5CACEF}" type="parTrans" cxnId="{8D5FA625-BAAC-4526-976F-089D8961341E}">
      <dgm:prSet/>
      <dgm:spPr/>
      <dgm:t>
        <a:bodyPr/>
        <a:lstStyle/>
        <a:p>
          <a:endParaRPr lang="zh-CN" altLang="en-US"/>
        </a:p>
      </dgm:t>
    </dgm:pt>
    <dgm:pt modelId="{085F1700-DEFE-4238-B41E-BD8B14B7BB5C}" type="sibTrans" cxnId="{8D5FA625-BAAC-4526-976F-089D8961341E}">
      <dgm:prSet/>
      <dgm:spPr/>
      <dgm:t>
        <a:bodyPr/>
        <a:lstStyle/>
        <a:p>
          <a:endParaRPr lang="zh-CN" altLang="en-US"/>
        </a:p>
      </dgm:t>
    </dgm:pt>
    <dgm:pt modelId="{3BD973A0-239B-4E74-90A7-056101604980}">
      <dgm:prSet phldrT="[文本]" custT="1"/>
      <dgm:spPr/>
      <dgm:t>
        <a:bodyPr/>
        <a:lstStyle/>
        <a:p>
          <a:r>
            <a:rPr lang="zh-CN" altLang="en-US" sz="2400" dirty="0" smtClean="0">
              <a:solidFill>
                <a:srgbClr val="FFFF00"/>
              </a:solidFill>
            </a:rPr>
            <a:t>坚持法律面前人人平等</a:t>
          </a:r>
          <a:endParaRPr lang="zh-CN" altLang="en-US" sz="2400" dirty="0">
            <a:solidFill>
              <a:srgbClr val="FFFF00"/>
            </a:solidFill>
          </a:endParaRPr>
        </a:p>
      </dgm:t>
    </dgm:pt>
    <dgm:pt modelId="{5F6326DA-BF6C-4CCD-ABB8-A9C065FF1BD5}" type="parTrans" cxnId="{1EF0FF60-C82F-48A0-9FF7-2BCE4937F362}">
      <dgm:prSet/>
      <dgm:spPr/>
      <dgm:t>
        <a:bodyPr/>
        <a:lstStyle/>
        <a:p>
          <a:endParaRPr lang="zh-CN" altLang="en-US"/>
        </a:p>
      </dgm:t>
    </dgm:pt>
    <dgm:pt modelId="{9214C2DA-E737-4909-8E61-E8BDF046D598}" type="sibTrans" cxnId="{1EF0FF60-C82F-48A0-9FF7-2BCE4937F362}">
      <dgm:prSet/>
      <dgm:spPr/>
      <dgm:t>
        <a:bodyPr/>
        <a:lstStyle/>
        <a:p>
          <a:endParaRPr lang="zh-CN" altLang="en-US"/>
        </a:p>
      </dgm:t>
    </dgm:pt>
    <dgm:pt modelId="{121A0181-137A-4CED-A5DB-DB426DDEC2C5}">
      <dgm:prSet phldrT="[文本]" custT="1"/>
      <dgm:spPr/>
      <dgm:t>
        <a:bodyPr/>
        <a:lstStyle/>
        <a:p>
          <a:r>
            <a:rPr lang="zh-CN" altLang="en-US" sz="2400" dirty="0" smtClean="0">
              <a:solidFill>
                <a:srgbClr val="FFFF00"/>
              </a:solidFill>
            </a:rPr>
            <a:t>坚持从中国实际出发</a:t>
          </a:r>
          <a:endParaRPr lang="zh-CN" altLang="en-US" sz="2400" dirty="0">
            <a:solidFill>
              <a:srgbClr val="FFFF00"/>
            </a:solidFill>
          </a:endParaRPr>
        </a:p>
      </dgm:t>
    </dgm:pt>
    <dgm:pt modelId="{A938FBB6-F8A5-4C1E-9623-1E1413A526F7}" type="parTrans" cxnId="{32DA855D-A8F4-4074-8C86-5F0BCF7EFA77}">
      <dgm:prSet/>
      <dgm:spPr/>
      <dgm:t>
        <a:bodyPr/>
        <a:lstStyle/>
        <a:p>
          <a:endParaRPr lang="zh-CN" altLang="en-US"/>
        </a:p>
      </dgm:t>
    </dgm:pt>
    <dgm:pt modelId="{031DA98F-D70B-4469-8BB2-CABD1A5F8F11}" type="sibTrans" cxnId="{32DA855D-A8F4-4074-8C86-5F0BCF7EFA77}">
      <dgm:prSet/>
      <dgm:spPr/>
      <dgm:t>
        <a:bodyPr/>
        <a:lstStyle/>
        <a:p>
          <a:endParaRPr lang="zh-CN" altLang="en-US"/>
        </a:p>
      </dgm:t>
    </dgm:pt>
    <dgm:pt modelId="{4D7B94BD-4158-46BF-A96F-72B78FADBDBD}">
      <dgm:prSet phldrT="[文本]" custT="1"/>
      <dgm:spPr/>
      <dgm:t>
        <a:bodyPr/>
        <a:lstStyle/>
        <a:p>
          <a:r>
            <a:rPr lang="zh-CN" altLang="en-US" sz="2400" dirty="0" smtClean="0">
              <a:solidFill>
                <a:srgbClr val="FFFF00"/>
              </a:solidFill>
            </a:rPr>
            <a:t>坚持依法治国和以德治国相结合</a:t>
          </a:r>
          <a:endParaRPr lang="zh-CN" altLang="en-US" sz="2400" dirty="0">
            <a:solidFill>
              <a:srgbClr val="FFFF00"/>
            </a:solidFill>
          </a:endParaRPr>
        </a:p>
      </dgm:t>
    </dgm:pt>
    <dgm:pt modelId="{7E26A2A5-EF71-4096-B77D-4B2254733F88}" type="parTrans" cxnId="{8B98B514-2A52-4C2D-AEC9-DE887BD8C172}">
      <dgm:prSet/>
      <dgm:spPr/>
      <dgm:t>
        <a:bodyPr/>
        <a:lstStyle/>
        <a:p>
          <a:endParaRPr lang="zh-CN" altLang="en-US"/>
        </a:p>
      </dgm:t>
    </dgm:pt>
    <dgm:pt modelId="{651E720B-7EF8-41E3-BBE2-B70CF22747CF}" type="sibTrans" cxnId="{8B98B514-2A52-4C2D-AEC9-DE887BD8C172}">
      <dgm:prSet/>
      <dgm:spPr/>
      <dgm:t>
        <a:bodyPr/>
        <a:lstStyle/>
        <a:p>
          <a:endParaRPr lang="zh-CN" altLang="en-US"/>
        </a:p>
      </dgm:t>
    </dgm:pt>
    <dgm:pt modelId="{94419F22-6F07-4371-878E-AC111F68578C}" type="pres">
      <dgm:prSet presAssocID="{A51F0459-DF7C-46B3-80BF-417FEC03B9EE}" presName="linear" presStyleCnt="0">
        <dgm:presLayoutVars>
          <dgm:dir/>
          <dgm:animLvl val="lvl"/>
          <dgm:resizeHandles val="exact"/>
        </dgm:presLayoutVars>
      </dgm:prSet>
      <dgm:spPr/>
      <dgm:t>
        <a:bodyPr/>
        <a:lstStyle/>
        <a:p>
          <a:endParaRPr lang="zh-CN" altLang="en-US"/>
        </a:p>
      </dgm:t>
    </dgm:pt>
    <dgm:pt modelId="{601236EE-A682-4A3B-A074-47D04BBAD3EC}" type="pres">
      <dgm:prSet presAssocID="{173763DD-C186-4BAA-BDB9-8DEB8D84C6CC}" presName="parentLin" presStyleCnt="0"/>
      <dgm:spPr/>
    </dgm:pt>
    <dgm:pt modelId="{4B2866E8-901D-41B2-BBBC-419CCF2A189A}" type="pres">
      <dgm:prSet presAssocID="{173763DD-C186-4BAA-BDB9-8DEB8D84C6CC}" presName="parentLeftMargin" presStyleLbl="node1" presStyleIdx="0" presStyleCnt="5"/>
      <dgm:spPr/>
      <dgm:t>
        <a:bodyPr/>
        <a:lstStyle/>
        <a:p>
          <a:endParaRPr lang="zh-CN" altLang="en-US"/>
        </a:p>
      </dgm:t>
    </dgm:pt>
    <dgm:pt modelId="{E6715820-690D-45DD-A2DE-8A336F609309}" type="pres">
      <dgm:prSet presAssocID="{173763DD-C186-4BAA-BDB9-8DEB8D84C6CC}" presName="parentText" presStyleLbl="node1" presStyleIdx="0" presStyleCnt="5">
        <dgm:presLayoutVars>
          <dgm:chMax val="0"/>
          <dgm:bulletEnabled val="1"/>
        </dgm:presLayoutVars>
      </dgm:prSet>
      <dgm:spPr/>
      <dgm:t>
        <a:bodyPr/>
        <a:lstStyle/>
        <a:p>
          <a:endParaRPr lang="zh-CN" altLang="en-US"/>
        </a:p>
      </dgm:t>
    </dgm:pt>
    <dgm:pt modelId="{68B5DD53-CBA1-4C88-B6D8-6A4A09ED1F16}" type="pres">
      <dgm:prSet presAssocID="{173763DD-C186-4BAA-BDB9-8DEB8D84C6CC}" presName="negativeSpace" presStyleCnt="0"/>
      <dgm:spPr/>
    </dgm:pt>
    <dgm:pt modelId="{0CA940CD-257D-4A74-80E9-08AE9AC2F538}" type="pres">
      <dgm:prSet presAssocID="{173763DD-C186-4BAA-BDB9-8DEB8D84C6CC}" presName="childText" presStyleLbl="conFgAcc1" presStyleIdx="0" presStyleCnt="5">
        <dgm:presLayoutVars>
          <dgm:bulletEnabled val="1"/>
        </dgm:presLayoutVars>
      </dgm:prSet>
      <dgm:spPr/>
    </dgm:pt>
    <dgm:pt modelId="{1B7EE49F-3702-41AE-A807-0B52A105BFD5}" type="pres">
      <dgm:prSet presAssocID="{8951E0EA-9A9D-43D6-929E-89C855C10058}" presName="spaceBetweenRectangles" presStyleCnt="0"/>
      <dgm:spPr/>
    </dgm:pt>
    <dgm:pt modelId="{0EF345FA-0FFF-4298-B5FB-5C716F79C9CE}" type="pres">
      <dgm:prSet presAssocID="{01E412FA-3818-45D5-8A23-C16739C9948B}" presName="parentLin" presStyleCnt="0"/>
      <dgm:spPr/>
    </dgm:pt>
    <dgm:pt modelId="{4653C4BD-CA15-4DC0-A668-53C7B7DCF038}" type="pres">
      <dgm:prSet presAssocID="{01E412FA-3818-45D5-8A23-C16739C9948B}" presName="parentLeftMargin" presStyleLbl="node1" presStyleIdx="0" presStyleCnt="5"/>
      <dgm:spPr/>
      <dgm:t>
        <a:bodyPr/>
        <a:lstStyle/>
        <a:p>
          <a:endParaRPr lang="zh-CN" altLang="en-US"/>
        </a:p>
      </dgm:t>
    </dgm:pt>
    <dgm:pt modelId="{9DD97DE0-8A15-46E1-9337-BCFF1CEA193C}" type="pres">
      <dgm:prSet presAssocID="{01E412FA-3818-45D5-8A23-C16739C9948B}" presName="parentText" presStyleLbl="node1" presStyleIdx="1" presStyleCnt="5">
        <dgm:presLayoutVars>
          <dgm:chMax val="0"/>
          <dgm:bulletEnabled val="1"/>
        </dgm:presLayoutVars>
      </dgm:prSet>
      <dgm:spPr/>
      <dgm:t>
        <a:bodyPr/>
        <a:lstStyle/>
        <a:p>
          <a:endParaRPr lang="zh-CN" altLang="en-US"/>
        </a:p>
      </dgm:t>
    </dgm:pt>
    <dgm:pt modelId="{1AA090D8-8BE4-4F4A-899E-CBD4EB69C917}" type="pres">
      <dgm:prSet presAssocID="{01E412FA-3818-45D5-8A23-C16739C9948B}" presName="negativeSpace" presStyleCnt="0"/>
      <dgm:spPr/>
    </dgm:pt>
    <dgm:pt modelId="{035C1E47-4BC7-48D0-B264-C0B515E8BECF}" type="pres">
      <dgm:prSet presAssocID="{01E412FA-3818-45D5-8A23-C16739C9948B}" presName="childText" presStyleLbl="conFgAcc1" presStyleIdx="1" presStyleCnt="5">
        <dgm:presLayoutVars>
          <dgm:bulletEnabled val="1"/>
        </dgm:presLayoutVars>
      </dgm:prSet>
      <dgm:spPr/>
    </dgm:pt>
    <dgm:pt modelId="{B043291B-1AE1-4E99-86CF-039ACF3738F4}" type="pres">
      <dgm:prSet presAssocID="{085F1700-DEFE-4238-B41E-BD8B14B7BB5C}" presName="spaceBetweenRectangles" presStyleCnt="0"/>
      <dgm:spPr/>
    </dgm:pt>
    <dgm:pt modelId="{7EB148BA-7C93-42C5-A6AC-74A3FF51BE2C}" type="pres">
      <dgm:prSet presAssocID="{3BD973A0-239B-4E74-90A7-056101604980}" presName="parentLin" presStyleCnt="0"/>
      <dgm:spPr/>
    </dgm:pt>
    <dgm:pt modelId="{D2F9C437-2338-4CBC-A560-D087BB8B5D8F}" type="pres">
      <dgm:prSet presAssocID="{3BD973A0-239B-4E74-90A7-056101604980}" presName="parentLeftMargin" presStyleLbl="node1" presStyleIdx="1" presStyleCnt="5"/>
      <dgm:spPr/>
      <dgm:t>
        <a:bodyPr/>
        <a:lstStyle/>
        <a:p>
          <a:endParaRPr lang="zh-CN" altLang="en-US"/>
        </a:p>
      </dgm:t>
    </dgm:pt>
    <dgm:pt modelId="{A6331B76-5679-481D-ACC7-460B9DA3C594}" type="pres">
      <dgm:prSet presAssocID="{3BD973A0-239B-4E74-90A7-056101604980}" presName="parentText" presStyleLbl="node1" presStyleIdx="2" presStyleCnt="5">
        <dgm:presLayoutVars>
          <dgm:chMax val="0"/>
          <dgm:bulletEnabled val="1"/>
        </dgm:presLayoutVars>
      </dgm:prSet>
      <dgm:spPr/>
      <dgm:t>
        <a:bodyPr/>
        <a:lstStyle/>
        <a:p>
          <a:endParaRPr lang="zh-CN" altLang="en-US"/>
        </a:p>
      </dgm:t>
    </dgm:pt>
    <dgm:pt modelId="{CED0EC50-E406-49E6-A867-87289CFF72DD}" type="pres">
      <dgm:prSet presAssocID="{3BD973A0-239B-4E74-90A7-056101604980}" presName="negativeSpace" presStyleCnt="0"/>
      <dgm:spPr/>
    </dgm:pt>
    <dgm:pt modelId="{61241690-751C-4DC5-B4F6-30C242B576FC}" type="pres">
      <dgm:prSet presAssocID="{3BD973A0-239B-4E74-90A7-056101604980}" presName="childText" presStyleLbl="conFgAcc1" presStyleIdx="2" presStyleCnt="5">
        <dgm:presLayoutVars>
          <dgm:bulletEnabled val="1"/>
        </dgm:presLayoutVars>
      </dgm:prSet>
      <dgm:spPr/>
    </dgm:pt>
    <dgm:pt modelId="{CBF15199-2EA1-43C2-9CFA-054B21D80ABA}" type="pres">
      <dgm:prSet presAssocID="{9214C2DA-E737-4909-8E61-E8BDF046D598}" presName="spaceBetweenRectangles" presStyleCnt="0"/>
      <dgm:spPr/>
    </dgm:pt>
    <dgm:pt modelId="{6AF970B0-78EB-487B-A5A5-F20418A39889}" type="pres">
      <dgm:prSet presAssocID="{4D7B94BD-4158-46BF-A96F-72B78FADBDBD}" presName="parentLin" presStyleCnt="0"/>
      <dgm:spPr/>
    </dgm:pt>
    <dgm:pt modelId="{C282BF4C-73F6-458E-9B05-14AF9E05AC80}" type="pres">
      <dgm:prSet presAssocID="{4D7B94BD-4158-46BF-A96F-72B78FADBDBD}" presName="parentLeftMargin" presStyleLbl="node1" presStyleIdx="2" presStyleCnt="5"/>
      <dgm:spPr/>
      <dgm:t>
        <a:bodyPr/>
        <a:lstStyle/>
        <a:p>
          <a:endParaRPr lang="zh-CN" altLang="en-US"/>
        </a:p>
      </dgm:t>
    </dgm:pt>
    <dgm:pt modelId="{89806721-EF60-4CAF-A688-201DCC230C10}" type="pres">
      <dgm:prSet presAssocID="{4D7B94BD-4158-46BF-A96F-72B78FADBDBD}" presName="parentText" presStyleLbl="node1" presStyleIdx="3" presStyleCnt="5">
        <dgm:presLayoutVars>
          <dgm:chMax val="0"/>
          <dgm:bulletEnabled val="1"/>
        </dgm:presLayoutVars>
      </dgm:prSet>
      <dgm:spPr/>
      <dgm:t>
        <a:bodyPr/>
        <a:lstStyle/>
        <a:p>
          <a:endParaRPr lang="zh-CN" altLang="en-US"/>
        </a:p>
      </dgm:t>
    </dgm:pt>
    <dgm:pt modelId="{C44ED7D5-588E-400F-8F0A-71B5ADEA9B58}" type="pres">
      <dgm:prSet presAssocID="{4D7B94BD-4158-46BF-A96F-72B78FADBDBD}" presName="negativeSpace" presStyleCnt="0"/>
      <dgm:spPr/>
    </dgm:pt>
    <dgm:pt modelId="{B663DECD-BF38-4099-BD28-073B03B66033}" type="pres">
      <dgm:prSet presAssocID="{4D7B94BD-4158-46BF-A96F-72B78FADBDBD}" presName="childText" presStyleLbl="conFgAcc1" presStyleIdx="3" presStyleCnt="5">
        <dgm:presLayoutVars>
          <dgm:bulletEnabled val="1"/>
        </dgm:presLayoutVars>
      </dgm:prSet>
      <dgm:spPr/>
    </dgm:pt>
    <dgm:pt modelId="{76849418-D4DB-4B4D-9743-CCDFE8EE63A6}" type="pres">
      <dgm:prSet presAssocID="{651E720B-7EF8-41E3-BBE2-B70CF22747CF}" presName="spaceBetweenRectangles" presStyleCnt="0"/>
      <dgm:spPr/>
    </dgm:pt>
    <dgm:pt modelId="{571A12BE-183E-4530-97C5-22F76832CFC1}" type="pres">
      <dgm:prSet presAssocID="{121A0181-137A-4CED-A5DB-DB426DDEC2C5}" presName="parentLin" presStyleCnt="0"/>
      <dgm:spPr/>
    </dgm:pt>
    <dgm:pt modelId="{50262282-C3EF-4042-A6B3-24272B19043B}" type="pres">
      <dgm:prSet presAssocID="{121A0181-137A-4CED-A5DB-DB426DDEC2C5}" presName="parentLeftMargin" presStyleLbl="node1" presStyleIdx="3" presStyleCnt="5"/>
      <dgm:spPr/>
      <dgm:t>
        <a:bodyPr/>
        <a:lstStyle/>
        <a:p>
          <a:endParaRPr lang="zh-CN" altLang="en-US"/>
        </a:p>
      </dgm:t>
    </dgm:pt>
    <dgm:pt modelId="{247FBAD2-6AC8-4002-8FE8-182BBFA0F3D5}" type="pres">
      <dgm:prSet presAssocID="{121A0181-137A-4CED-A5DB-DB426DDEC2C5}" presName="parentText" presStyleLbl="node1" presStyleIdx="4" presStyleCnt="5">
        <dgm:presLayoutVars>
          <dgm:chMax val="0"/>
          <dgm:bulletEnabled val="1"/>
        </dgm:presLayoutVars>
      </dgm:prSet>
      <dgm:spPr/>
      <dgm:t>
        <a:bodyPr/>
        <a:lstStyle/>
        <a:p>
          <a:endParaRPr lang="zh-CN" altLang="en-US"/>
        </a:p>
      </dgm:t>
    </dgm:pt>
    <dgm:pt modelId="{02662E79-1AFD-4E11-938C-D5ED1B795531}" type="pres">
      <dgm:prSet presAssocID="{121A0181-137A-4CED-A5DB-DB426DDEC2C5}" presName="negativeSpace" presStyleCnt="0"/>
      <dgm:spPr/>
    </dgm:pt>
    <dgm:pt modelId="{245BCE25-F4BC-467A-9B77-89B6E4E9E4AC}" type="pres">
      <dgm:prSet presAssocID="{121A0181-137A-4CED-A5DB-DB426DDEC2C5}" presName="childText" presStyleLbl="conFgAcc1" presStyleIdx="4" presStyleCnt="5">
        <dgm:presLayoutVars>
          <dgm:bulletEnabled val="1"/>
        </dgm:presLayoutVars>
      </dgm:prSet>
      <dgm:spPr/>
    </dgm:pt>
  </dgm:ptLst>
  <dgm:cxnLst>
    <dgm:cxn modelId="{AA379DD3-46B9-4057-8B1F-8C19D7BCD592}" type="presOf" srcId="{121A0181-137A-4CED-A5DB-DB426DDEC2C5}" destId="{50262282-C3EF-4042-A6B3-24272B19043B}" srcOrd="0" destOrd="0" presId="urn:microsoft.com/office/officeart/2005/8/layout/list1"/>
    <dgm:cxn modelId="{8D5FA625-BAAC-4526-976F-089D8961341E}" srcId="{A51F0459-DF7C-46B3-80BF-417FEC03B9EE}" destId="{01E412FA-3818-45D5-8A23-C16739C9948B}" srcOrd="1" destOrd="0" parTransId="{5C50C03C-57EC-4D38-BA61-FF5E5F5CACEF}" sibTransId="{085F1700-DEFE-4238-B41E-BD8B14B7BB5C}"/>
    <dgm:cxn modelId="{E7A7D8C3-4451-4956-8679-1CD2373283B4}" type="presOf" srcId="{173763DD-C186-4BAA-BDB9-8DEB8D84C6CC}" destId="{E6715820-690D-45DD-A2DE-8A336F609309}" srcOrd="1" destOrd="0" presId="urn:microsoft.com/office/officeart/2005/8/layout/list1"/>
    <dgm:cxn modelId="{994F712F-902A-4181-85C8-347DD1D4B9B1}" type="presOf" srcId="{A51F0459-DF7C-46B3-80BF-417FEC03B9EE}" destId="{94419F22-6F07-4371-878E-AC111F68578C}" srcOrd="0" destOrd="0" presId="urn:microsoft.com/office/officeart/2005/8/layout/list1"/>
    <dgm:cxn modelId="{1EF0FF60-C82F-48A0-9FF7-2BCE4937F362}" srcId="{A51F0459-DF7C-46B3-80BF-417FEC03B9EE}" destId="{3BD973A0-239B-4E74-90A7-056101604980}" srcOrd="2" destOrd="0" parTransId="{5F6326DA-BF6C-4CCD-ABB8-A9C065FF1BD5}" sibTransId="{9214C2DA-E737-4909-8E61-E8BDF046D598}"/>
    <dgm:cxn modelId="{9D55828B-3047-484D-9405-AF8798082FCF}" type="presOf" srcId="{173763DD-C186-4BAA-BDB9-8DEB8D84C6CC}" destId="{4B2866E8-901D-41B2-BBBC-419CCF2A189A}" srcOrd="0" destOrd="0" presId="urn:microsoft.com/office/officeart/2005/8/layout/list1"/>
    <dgm:cxn modelId="{21B22959-F7A6-46A2-A897-6A914C0C228D}" type="presOf" srcId="{4D7B94BD-4158-46BF-A96F-72B78FADBDBD}" destId="{89806721-EF60-4CAF-A688-201DCC230C10}" srcOrd="1" destOrd="0" presId="urn:microsoft.com/office/officeart/2005/8/layout/list1"/>
    <dgm:cxn modelId="{95566975-6D0F-4924-BEB2-3DB09338FCD0}" type="presOf" srcId="{01E412FA-3818-45D5-8A23-C16739C9948B}" destId="{4653C4BD-CA15-4DC0-A668-53C7B7DCF038}" srcOrd="0" destOrd="0" presId="urn:microsoft.com/office/officeart/2005/8/layout/list1"/>
    <dgm:cxn modelId="{DAAA2A87-A209-463E-AEC3-C64C578350B0}" type="presOf" srcId="{3BD973A0-239B-4E74-90A7-056101604980}" destId="{A6331B76-5679-481D-ACC7-460B9DA3C594}" srcOrd="1" destOrd="0" presId="urn:microsoft.com/office/officeart/2005/8/layout/list1"/>
    <dgm:cxn modelId="{72F7C9EB-3F41-415A-91A7-7599E6725B64}" type="presOf" srcId="{121A0181-137A-4CED-A5DB-DB426DDEC2C5}" destId="{247FBAD2-6AC8-4002-8FE8-182BBFA0F3D5}" srcOrd="1" destOrd="0" presId="urn:microsoft.com/office/officeart/2005/8/layout/list1"/>
    <dgm:cxn modelId="{86ED7DFD-DD39-437F-AAB7-77FF94BCD2BC}" type="presOf" srcId="{01E412FA-3818-45D5-8A23-C16739C9948B}" destId="{9DD97DE0-8A15-46E1-9337-BCFF1CEA193C}" srcOrd="1" destOrd="0" presId="urn:microsoft.com/office/officeart/2005/8/layout/list1"/>
    <dgm:cxn modelId="{D4EAA889-73D6-428A-B136-221C9A81CDFF}" srcId="{A51F0459-DF7C-46B3-80BF-417FEC03B9EE}" destId="{173763DD-C186-4BAA-BDB9-8DEB8D84C6CC}" srcOrd="0" destOrd="0" parTransId="{CD07AF9B-7A39-4315-B899-88A7636670D6}" sibTransId="{8951E0EA-9A9D-43D6-929E-89C855C10058}"/>
    <dgm:cxn modelId="{9FB7ACD3-1696-4D83-9602-2BA78EBC7E27}" type="presOf" srcId="{4D7B94BD-4158-46BF-A96F-72B78FADBDBD}" destId="{C282BF4C-73F6-458E-9B05-14AF9E05AC80}" srcOrd="0" destOrd="0" presId="urn:microsoft.com/office/officeart/2005/8/layout/list1"/>
    <dgm:cxn modelId="{8B98B514-2A52-4C2D-AEC9-DE887BD8C172}" srcId="{A51F0459-DF7C-46B3-80BF-417FEC03B9EE}" destId="{4D7B94BD-4158-46BF-A96F-72B78FADBDBD}" srcOrd="3" destOrd="0" parTransId="{7E26A2A5-EF71-4096-B77D-4B2254733F88}" sibTransId="{651E720B-7EF8-41E3-BBE2-B70CF22747CF}"/>
    <dgm:cxn modelId="{4475E342-CA33-40F1-B095-C88AF0C7E872}" type="presOf" srcId="{3BD973A0-239B-4E74-90A7-056101604980}" destId="{D2F9C437-2338-4CBC-A560-D087BB8B5D8F}" srcOrd="0" destOrd="0" presId="urn:microsoft.com/office/officeart/2005/8/layout/list1"/>
    <dgm:cxn modelId="{32DA855D-A8F4-4074-8C86-5F0BCF7EFA77}" srcId="{A51F0459-DF7C-46B3-80BF-417FEC03B9EE}" destId="{121A0181-137A-4CED-A5DB-DB426DDEC2C5}" srcOrd="4" destOrd="0" parTransId="{A938FBB6-F8A5-4C1E-9623-1E1413A526F7}" sibTransId="{031DA98F-D70B-4469-8BB2-CABD1A5F8F11}"/>
    <dgm:cxn modelId="{AF298DA5-3C5A-481F-BEA2-0EC5DFE03600}" type="presParOf" srcId="{94419F22-6F07-4371-878E-AC111F68578C}" destId="{601236EE-A682-4A3B-A074-47D04BBAD3EC}" srcOrd="0" destOrd="0" presId="urn:microsoft.com/office/officeart/2005/8/layout/list1"/>
    <dgm:cxn modelId="{264492C6-C4DA-4CA4-BFA7-A36FDC7A958C}" type="presParOf" srcId="{601236EE-A682-4A3B-A074-47D04BBAD3EC}" destId="{4B2866E8-901D-41B2-BBBC-419CCF2A189A}" srcOrd="0" destOrd="0" presId="urn:microsoft.com/office/officeart/2005/8/layout/list1"/>
    <dgm:cxn modelId="{CB49D635-FB18-4E4E-A654-3DC14318CDDA}" type="presParOf" srcId="{601236EE-A682-4A3B-A074-47D04BBAD3EC}" destId="{E6715820-690D-45DD-A2DE-8A336F609309}" srcOrd="1" destOrd="0" presId="urn:microsoft.com/office/officeart/2005/8/layout/list1"/>
    <dgm:cxn modelId="{D6F286DE-3CF2-469F-A7DA-2F312695E997}" type="presParOf" srcId="{94419F22-6F07-4371-878E-AC111F68578C}" destId="{68B5DD53-CBA1-4C88-B6D8-6A4A09ED1F16}" srcOrd="1" destOrd="0" presId="urn:microsoft.com/office/officeart/2005/8/layout/list1"/>
    <dgm:cxn modelId="{F7FF8A6F-208F-438B-92A6-1D0297F866F5}" type="presParOf" srcId="{94419F22-6F07-4371-878E-AC111F68578C}" destId="{0CA940CD-257D-4A74-80E9-08AE9AC2F538}" srcOrd="2" destOrd="0" presId="urn:microsoft.com/office/officeart/2005/8/layout/list1"/>
    <dgm:cxn modelId="{696A2340-1548-4328-A3FE-BE9D07CE1CB1}" type="presParOf" srcId="{94419F22-6F07-4371-878E-AC111F68578C}" destId="{1B7EE49F-3702-41AE-A807-0B52A105BFD5}" srcOrd="3" destOrd="0" presId="urn:microsoft.com/office/officeart/2005/8/layout/list1"/>
    <dgm:cxn modelId="{B1919512-922A-4DD5-83FC-87BA96442D70}" type="presParOf" srcId="{94419F22-6F07-4371-878E-AC111F68578C}" destId="{0EF345FA-0FFF-4298-B5FB-5C716F79C9CE}" srcOrd="4" destOrd="0" presId="urn:microsoft.com/office/officeart/2005/8/layout/list1"/>
    <dgm:cxn modelId="{59E0D942-1060-4A29-959E-7B6996DBC4AA}" type="presParOf" srcId="{0EF345FA-0FFF-4298-B5FB-5C716F79C9CE}" destId="{4653C4BD-CA15-4DC0-A668-53C7B7DCF038}" srcOrd="0" destOrd="0" presId="urn:microsoft.com/office/officeart/2005/8/layout/list1"/>
    <dgm:cxn modelId="{753316BF-3644-484B-8F4B-C2EE23A61C54}" type="presParOf" srcId="{0EF345FA-0FFF-4298-B5FB-5C716F79C9CE}" destId="{9DD97DE0-8A15-46E1-9337-BCFF1CEA193C}" srcOrd="1" destOrd="0" presId="urn:microsoft.com/office/officeart/2005/8/layout/list1"/>
    <dgm:cxn modelId="{42DDEC56-D970-41F1-A8A9-68190AE63B89}" type="presParOf" srcId="{94419F22-6F07-4371-878E-AC111F68578C}" destId="{1AA090D8-8BE4-4F4A-899E-CBD4EB69C917}" srcOrd="5" destOrd="0" presId="urn:microsoft.com/office/officeart/2005/8/layout/list1"/>
    <dgm:cxn modelId="{41122CF3-FE15-4DD3-9549-EDE97DA61B25}" type="presParOf" srcId="{94419F22-6F07-4371-878E-AC111F68578C}" destId="{035C1E47-4BC7-48D0-B264-C0B515E8BECF}" srcOrd="6" destOrd="0" presId="urn:microsoft.com/office/officeart/2005/8/layout/list1"/>
    <dgm:cxn modelId="{E5362266-4636-46DC-852C-497A09D0C5CB}" type="presParOf" srcId="{94419F22-6F07-4371-878E-AC111F68578C}" destId="{B043291B-1AE1-4E99-86CF-039ACF3738F4}" srcOrd="7" destOrd="0" presId="urn:microsoft.com/office/officeart/2005/8/layout/list1"/>
    <dgm:cxn modelId="{F53EDC57-22D0-41E2-8984-263E6854003D}" type="presParOf" srcId="{94419F22-6F07-4371-878E-AC111F68578C}" destId="{7EB148BA-7C93-42C5-A6AC-74A3FF51BE2C}" srcOrd="8" destOrd="0" presId="urn:microsoft.com/office/officeart/2005/8/layout/list1"/>
    <dgm:cxn modelId="{99916AE8-3E68-4DD3-84F1-90B7EE6325B1}" type="presParOf" srcId="{7EB148BA-7C93-42C5-A6AC-74A3FF51BE2C}" destId="{D2F9C437-2338-4CBC-A560-D087BB8B5D8F}" srcOrd="0" destOrd="0" presId="urn:microsoft.com/office/officeart/2005/8/layout/list1"/>
    <dgm:cxn modelId="{603E1EA6-B1CA-444E-811D-1CB877BCD5B4}" type="presParOf" srcId="{7EB148BA-7C93-42C5-A6AC-74A3FF51BE2C}" destId="{A6331B76-5679-481D-ACC7-460B9DA3C594}" srcOrd="1" destOrd="0" presId="urn:microsoft.com/office/officeart/2005/8/layout/list1"/>
    <dgm:cxn modelId="{51A59D78-54F4-4821-B2D7-E20A05CCBCF0}" type="presParOf" srcId="{94419F22-6F07-4371-878E-AC111F68578C}" destId="{CED0EC50-E406-49E6-A867-87289CFF72DD}" srcOrd="9" destOrd="0" presId="urn:microsoft.com/office/officeart/2005/8/layout/list1"/>
    <dgm:cxn modelId="{E262D41F-8BAE-442A-A20E-72C887FAD9CD}" type="presParOf" srcId="{94419F22-6F07-4371-878E-AC111F68578C}" destId="{61241690-751C-4DC5-B4F6-30C242B576FC}" srcOrd="10" destOrd="0" presId="urn:microsoft.com/office/officeart/2005/8/layout/list1"/>
    <dgm:cxn modelId="{C58C2BE2-E573-4C03-BFCC-BE06BB978F62}" type="presParOf" srcId="{94419F22-6F07-4371-878E-AC111F68578C}" destId="{CBF15199-2EA1-43C2-9CFA-054B21D80ABA}" srcOrd="11" destOrd="0" presId="urn:microsoft.com/office/officeart/2005/8/layout/list1"/>
    <dgm:cxn modelId="{9F766D37-84A4-4F8C-BCB6-7AB3F586BE69}" type="presParOf" srcId="{94419F22-6F07-4371-878E-AC111F68578C}" destId="{6AF970B0-78EB-487B-A5A5-F20418A39889}" srcOrd="12" destOrd="0" presId="urn:microsoft.com/office/officeart/2005/8/layout/list1"/>
    <dgm:cxn modelId="{435B9D57-E14C-47C9-8FDD-F4EEDD45E582}" type="presParOf" srcId="{6AF970B0-78EB-487B-A5A5-F20418A39889}" destId="{C282BF4C-73F6-458E-9B05-14AF9E05AC80}" srcOrd="0" destOrd="0" presId="urn:microsoft.com/office/officeart/2005/8/layout/list1"/>
    <dgm:cxn modelId="{842E8392-A6BA-40D6-B26C-DD54ADFD5CBC}" type="presParOf" srcId="{6AF970B0-78EB-487B-A5A5-F20418A39889}" destId="{89806721-EF60-4CAF-A688-201DCC230C10}" srcOrd="1" destOrd="0" presId="urn:microsoft.com/office/officeart/2005/8/layout/list1"/>
    <dgm:cxn modelId="{C2EED0A0-77AE-4E8A-A58D-900CFC0356D3}" type="presParOf" srcId="{94419F22-6F07-4371-878E-AC111F68578C}" destId="{C44ED7D5-588E-400F-8F0A-71B5ADEA9B58}" srcOrd="13" destOrd="0" presId="urn:microsoft.com/office/officeart/2005/8/layout/list1"/>
    <dgm:cxn modelId="{2694CB03-B07B-45FE-AFC9-67E9CC931B58}" type="presParOf" srcId="{94419F22-6F07-4371-878E-AC111F68578C}" destId="{B663DECD-BF38-4099-BD28-073B03B66033}" srcOrd="14" destOrd="0" presId="urn:microsoft.com/office/officeart/2005/8/layout/list1"/>
    <dgm:cxn modelId="{281A11BC-66B2-46F8-8A7D-948A907ECECB}" type="presParOf" srcId="{94419F22-6F07-4371-878E-AC111F68578C}" destId="{76849418-D4DB-4B4D-9743-CCDFE8EE63A6}" srcOrd="15" destOrd="0" presId="urn:microsoft.com/office/officeart/2005/8/layout/list1"/>
    <dgm:cxn modelId="{95BBB56B-C2ED-44BC-9706-174501AE6BEA}" type="presParOf" srcId="{94419F22-6F07-4371-878E-AC111F68578C}" destId="{571A12BE-183E-4530-97C5-22F76832CFC1}" srcOrd="16" destOrd="0" presId="urn:microsoft.com/office/officeart/2005/8/layout/list1"/>
    <dgm:cxn modelId="{CF7F4144-AB32-4CE5-98D4-A50614075FB6}" type="presParOf" srcId="{571A12BE-183E-4530-97C5-22F76832CFC1}" destId="{50262282-C3EF-4042-A6B3-24272B19043B}" srcOrd="0" destOrd="0" presId="urn:microsoft.com/office/officeart/2005/8/layout/list1"/>
    <dgm:cxn modelId="{653BD0DD-CED3-4781-8ABA-ACFB817BA822}" type="presParOf" srcId="{571A12BE-183E-4530-97C5-22F76832CFC1}" destId="{247FBAD2-6AC8-4002-8FE8-182BBFA0F3D5}" srcOrd="1" destOrd="0" presId="urn:microsoft.com/office/officeart/2005/8/layout/list1"/>
    <dgm:cxn modelId="{D087C3E3-FA70-42A3-B1FC-710809C5EA59}" type="presParOf" srcId="{94419F22-6F07-4371-878E-AC111F68578C}" destId="{02662E79-1AFD-4E11-938C-D5ED1B795531}" srcOrd="17" destOrd="0" presId="urn:microsoft.com/office/officeart/2005/8/layout/list1"/>
    <dgm:cxn modelId="{5E8E803A-F3FB-47A6-8133-8A24C627A71E}" type="presParOf" srcId="{94419F22-6F07-4371-878E-AC111F68578C}" destId="{245BCE25-F4BC-467A-9B77-89B6E4E9E4A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9292F6-AE3F-41EB-A200-B226287C0E8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9E8812FC-3F0D-4286-ABBE-6E771E59A8B7}">
      <dgm:prSet phldrT="[文本]"/>
      <dgm:spPr/>
      <dgm:t>
        <a:bodyPr/>
        <a:lstStyle/>
        <a:p>
          <a:r>
            <a:rPr lang="en-US" altLang="zh-CN" dirty="0" smtClean="0"/>
            <a:t>1.</a:t>
          </a:r>
          <a:r>
            <a:rPr lang="zh-CN" altLang="en-US" dirty="0" smtClean="0"/>
            <a:t>总体要求</a:t>
          </a:r>
          <a:endParaRPr lang="zh-CN" altLang="en-US" dirty="0"/>
        </a:p>
      </dgm:t>
    </dgm:pt>
    <dgm:pt modelId="{71494E02-A52A-48E4-9D0C-0B892A9FAE8F}" type="parTrans" cxnId="{F396B9CB-5CAC-4F7B-9D82-62FD021871FC}">
      <dgm:prSet/>
      <dgm:spPr/>
      <dgm:t>
        <a:bodyPr/>
        <a:lstStyle/>
        <a:p>
          <a:endParaRPr lang="zh-CN" altLang="en-US"/>
        </a:p>
      </dgm:t>
    </dgm:pt>
    <dgm:pt modelId="{8A7FEF09-B7C9-4712-8E98-D45E5E212FD6}" type="sibTrans" cxnId="{F396B9CB-5CAC-4F7B-9D82-62FD021871FC}">
      <dgm:prSet/>
      <dgm:spPr/>
      <dgm:t>
        <a:bodyPr/>
        <a:lstStyle/>
        <a:p>
          <a:endParaRPr lang="zh-CN" altLang="en-US"/>
        </a:p>
      </dgm:t>
    </dgm:pt>
    <dgm:pt modelId="{D13E4B88-545A-468B-BD3F-6A8384BE2B58}">
      <dgm:prSet phldrT="[文本]"/>
      <dgm:spPr/>
      <dgm:t>
        <a:bodyPr/>
        <a:lstStyle/>
        <a:p>
          <a:r>
            <a:rPr lang="zh-CN" altLang="en-US" b="1" spc="0" dirty="0" smtClean="0">
              <a:solidFill>
                <a:srgbClr val="FF0000"/>
              </a:solidFill>
              <a:effectLst>
                <a:outerShdw blurRad="38100" dist="38100" dir="2700000" algn="tl">
                  <a:srgbClr val="000000">
                    <a:alpha val="43137"/>
                  </a:srgbClr>
                </a:outerShdw>
              </a:effectLst>
            </a:rPr>
            <a:t>坚持</a:t>
          </a:r>
          <a:r>
            <a:rPr lang="zh-CN" altLang="en-US" dirty="0" smtClean="0"/>
            <a:t>正确政治</a:t>
          </a:r>
          <a:r>
            <a:rPr lang="zh-CN" altLang="en-US" spc="0" dirty="0" smtClean="0">
              <a:solidFill>
                <a:srgbClr val="C00000"/>
              </a:solidFill>
              <a:effectLst>
                <a:outerShdw blurRad="38100" dist="38100" dir="2700000" algn="tl">
                  <a:srgbClr val="000000">
                    <a:alpha val="43137"/>
                  </a:srgbClr>
                </a:outerShdw>
              </a:effectLst>
            </a:rPr>
            <a:t>方向</a:t>
          </a:r>
          <a:r>
            <a:rPr lang="zh-CN" altLang="en-US" dirty="0" smtClean="0"/>
            <a:t>，</a:t>
          </a:r>
          <a:endParaRPr lang="zh-CN" altLang="en-US" dirty="0"/>
        </a:p>
      </dgm:t>
    </dgm:pt>
    <dgm:pt modelId="{D333559E-9429-47DE-A711-D83A47E09576}" type="parTrans" cxnId="{EF2D4F7A-2F75-454C-817B-7D631320128C}">
      <dgm:prSet/>
      <dgm:spPr/>
      <dgm:t>
        <a:bodyPr/>
        <a:lstStyle/>
        <a:p>
          <a:endParaRPr lang="zh-CN" altLang="en-US"/>
        </a:p>
      </dgm:t>
    </dgm:pt>
    <dgm:pt modelId="{179ADF08-BDC6-4FCD-BB5F-5D175B2FBE06}" type="sibTrans" cxnId="{EF2D4F7A-2F75-454C-817B-7D631320128C}">
      <dgm:prSet/>
      <dgm:spPr/>
      <dgm:t>
        <a:bodyPr/>
        <a:lstStyle/>
        <a:p>
          <a:endParaRPr lang="zh-CN" altLang="en-US"/>
        </a:p>
      </dgm:t>
    </dgm:pt>
    <dgm:pt modelId="{F5447091-540B-46D9-A0A2-DA82BC1171D4}">
      <dgm:prSet/>
      <dgm:spPr/>
      <dgm:t>
        <a:bodyPr/>
        <a:lstStyle/>
        <a:p>
          <a:r>
            <a:rPr lang="zh-CN" altLang="en-US" dirty="0" smtClean="0"/>
            <a:t>以</a:t>
          </a:r>
          <a:r>
            <a:rPr lang="zh-CN" altLang="en-US" b="1" spc="0" dirty="0" smtClean="0">
              <a:solidFill>
                <a:srgbClr val="FF0000"/>
              </a:solidFill>
              <a:effectLst>
                <a:outerShdw blurRad="38100" dist="38100" dir="2700000" algn="tl">
                  <a:srgbClr val="000000">
                    <a:alpha val="43137"/>
                  </a:srgbClr>
                </a:outerShdw>
              </a:effectLst>
            </a:rPr>
            <a:t>保证</a:t>
          </a:r>
          <a:r>
            <a:rPr lang="zh-CN" altLang="en-US" dirty="0" smtClean="0"/>
            <a:t>人民当家作出作为</a:t>
          </a:r>
          <a:r>
            <a:rPr lang="zh-CN" altLang="en-US" spc="0" dirty="0" smtClean="0">
              <a:solidFill>
                <a:srgbClr val="C00000"/>
              </a:solidFill>
              <a:effectLst>
                <a:outerShdw blurRad="38100" dist="38100" dir="2700000" algn="tl">
                  <a:srgbClr val="000000">
                    <a:alpha val="43137"/>
                  </a:srgbClr>
                </a:outerShdw>
              </a:effectLst>
            </a:rPr>
            <a:t>根本</a:t>
          </a:r>
          <a:r>
            <a:rPr lang="zh-CN" altLang="en-US" dirty="0" smtClean="0"/>
            <a:t>，</a:t>
          </a:r>
        </a:p>
      </dgm:t>
    </dgm:pt>
    <dgm:pt modelId="{92699DD3-7591-4D33-8A5D-B68DCEA5AEC3}" type="parTrans" cxnId="{A5BC8634-836E-46DF-B7B9-E027B0C4C26E}">
      <dgm:prSet/>
      <dgm:spPr/>
      <dgm:t>
        <a:bodyPr/>
        <a:lstStyle/>
        <a:p>
          <a:endParaRPr lang="zh-CN" altLang="en-US"/>
        </a:p>
      </dgm:t>
    </dgm:pt>
    <dgm:pt modelId="{217AE42F-10F1-4151-93C4-6E15DC6FBBFB}" type="sibTrans" cxnId="{A5BC8634-836E-46DF-B7B9-E027B0C4C26E}">
      <dgm:prSet/>
      <dgm:spPr/>
      <dgm:t>
        <a:bodyPr/>
        <a:lstStyle/>
        <a:p>
          <a:endParaRPr lang="zh-CN" altLang="en-US"/>
        </a:p>
      </dgm:t>
    </dgm:pt>
    <dgm:pt modelId="{02494C3C-E983-4A98-831C-AC9E7252DCFB}">
      <dgm:prSet/>
      <dgm:spPr/>
      <dgm:t>
        <a:bodyPr/>
        <a:lstStyle/>
        <a:p>
          <a:r>
            <a:rPr lang="zh-CN" altLang="en-US" b="1" spc="0" dirty="0" smtClean="0">
              <a:solidFill>
                <a:srgbClr val="FF0000"/>
              </a:solidFill>
              <a:effectLst>
                <a:outerShdw blurRad="38100" dist="38100" dir="2700000" algn="tl">
                  <a:srgbClr val="000000">
                    <a:alpha val="43137"/>
                  </a:srgbClr>
                </a:outerShdw>
              </a:effectLst>
            </a:rPr>
            <a:t>扩大</a:t>
          </a:r>
          <a:r>
            <a:rPr lang="zh-CN" altLang="en-US" dirty="0" smtClean="0"/>
            <a:t>社会主义民主，</a:t>
          </a:r>
          <a:r>
            <a:rPr lang="zh-CN" altLang="en-US" spc="0" dirty="0" smtClean="0">
              <a:solidFill>
                <a:srgbClr val="C00000"/>
              </a:solidFill>
              <a:effectLst>
                <a:outerShdw blurRad="38100" dist="38100" dir="2700000" algn="tl">
                  <a:srgbClr val="000000">
                    <a:alpha val="43137"/>
                  </a:srgbClr>
                </a:outerShdw>
              </a:effectLst>
            </a:rPr>
            <a:t>建设</a:t>
          </a:r>
          <a:r>
            <a:rPr lang="zh-CN" altLang="en-US" dirty="0" smtClean="0"/>
            <a:t>社会主义法治国家，</a:t>
          </a:r>
          <a:r>
            <a:rPr lang="zh-CN" altLang="en-US" spc="0" dirty="0" smtClean="0">
              <a:solidFill>
                <a:srgbClr val="C00000"/>
              </a:solidFill>
              <a:effectLst>
                <a:outerShdw blurRad="38100" dist="38100" dir="2700000" algn="tl">
                  <a:srgbClr val="000000">
                    <a:alpha val="43137"/>
                  </a:srgbClr>
                </a:outerShdw>
              </a:effectLst>
            </a:rPr>
            <a:t>发展</a:t>
          </a:r>
          <a:r>
            <a:rPr lang="zh-CN" altLang="en-US" dirty="0" smtClean="0"/>
            <a:t>社会主义政治文明。</a:t>
          </a:r>
        </a:p>
      </dgm:t>
    </dgm:pt>
    <dgm:pt modelId="{EEB9AB78-1CD7-4493-816F-934152B90B89}" type="parTrans" cxnId="{F446D43A-F27D-4540-8028-198A6E2DFF63}">
      <dgm:prSet/>
      <dgm:spPr/>
      <dgm:t>
        <a:bodyPr/>
        <a:lstStyle/>
        <a:p>
          <a:endParaRPr lang="zh-CN" altLang="en-US"/>
        </a:p>
      </dgm:t>
    </dgm:pt>
    <dgm:pt modelId="{B53D6EDF-D84C-4C68-9E09-1C8D857775A1}" type="sibTrans" cxnId="{F446D43A-F27D-4540-8028-198A6E2DFF63}">
      <dgm:prSet/>
      <dgm:spPr/>
      <dgm:t>
        <a:bodyPr/>
        <a:lstStyle/>
        <a:p>
          <a:endParaRPr lang="zh-CN" altLang="en-US"/>
        </a:p>
      </dgm:t>
    </dgm:pt>
    <dgm:pt modelId="{D45C9F04-C958-4368-A7E7-529E1A63EFD3}">
      <dgm:prSet/>
      <dgm:spPr/>
      <dgm:t>
        <a:bodyPr/>
        <a:lstStyle/>
        <a:p>
          <a:r>
            <a:rPr lang="zh-CN" altLang="en-US" dirty="0" smtClean="0"/>
            <a:t>以</a:t>
          </a:r>
          <a:r>
            <a:rPr lang="zh-CN" altLang="en-US" b="1" spc="0" dirty="0" smtClean="0">
              <a:solidFill>
                <a:srgbClr val="FF0000"/>
              </a:solidFill>
              <a:effectLst>
                <a:outerShdw blurRad="38100" dist="38100" dir="2700000" algn="tl">
                  <a:srgbClr val="000000">
                    <a:alpha val="43137"/>
                  </a:srgbClr>
                </a:outerShdw>
              </a:effectLst>
            </a:rPr>
            <a:t>增强</a:t>
          </a:r>
          <a:r>
            <a:rPr lang="zh-CN" altLang="en-US" dirty="0" smtClean="0"/>
            <a:t>党和国家活力、调动人民积极性为</a:t>
          </a:r>
          <a:r>
            <a:rPr lang="zh-CN" altLang="en-US" spc="0" dirty="0" smtClean="0">
              <a:solidFill>
                <a:srgbClr val="C00000"/>
              </a:solidFill>
              <a:effectLst>
                <a:outerShdw blurRad="38100" dist="38100" dir="2700000" algn="tl">
                  <a:srgbClr val="000000">
                    <a:alpha val="43137"/>
                  </a:srgbClr>
                </a:outerShdw>
              </a:effectLst>
            </a:rPr>
            <a:t>目标</a:t>
          </a:r>
          <a:r>
            <a:rPr lang="zh-CN" altLang="en-US" dirty="0" smtClean="0"/>
            <a:t>，</a:t>
          </a:r>
        </a:p>
      </dgm:t>
    </dgm:pt>
    <dgm:pt modelId="{F9B6B1D4-0145-4E3F-8E67-6557676A79E2}" type="parTrans" cxnId="{44549F4F-86D3-4699-96B9-FBFDB36CE9E0}">
      <dgm:prSet/>
      <dgm:spPr/>
      <dgm:t>
        <a:bodyPr/>
        <a:lstStyle/>
        <a:p>
          <a:endParaRPr lang="zh-CN" altLang="en-US"/>
        </a:p>
      </dgm:t>
    </dgm:pt>
    <dgm:pt modelId="{89684B9B-EC2A-49EE-B541-501C22EE0580}" type="sibTrans" cxnId="{44549F4F-86D3-4699-96B9-FBFDB36CE9E0}">
      <dgm:prSet/>
      <dgm:spPr/>
      <dgm:t>
        <a:bodyPr/>
        <a:lstStyle/>
        <a:p>
          <a:endParaRPr lang="zh-CN" altLang="en-US"/>
        </a:p>
      </dgm:t>
    </dgm:pt>
    <dgm:pt modelId="{A209DABC-1AE1-4981-A988-1D0CF62E6ADB}">
      <dgm:prSet phldrT="[文本]"/>
      <dgm:spPr/>
      <dgm:t>
        <a:bodyPr/>
        <a:lstStyle/>
        <a:p>
          <a:r>
            <a:rPr lang="zh-CN" altLang="en-US" b="1" spc="0" dirty="0" smtClean="0">
              <a:solidFill>
                <a:srgbClr val="FF0000"/>
              </a:solidFill>
              <a:effectLst>
                <a:outerShdw blurRad="38100" dist="38100" dir="2700000" algn="tl">
                  <a:srgbClr val="000000">
                    <a:alpha val="43137"/>
                  </a:srgbClr>
                </a:outerShdw>
              </a:effectLst>
            </a:rPr>
            <a:t>坚持</a:t>
          </a:r>
          <a:r>
            <a:rPr lang="zh-CN" altLang="en-US" dirty="0" smtClean="0"/>
            <a:t>中国特色社会主义政治发展</a:t>
          </a:r>
          <a:r>
            <a:rPr lang="zh-CN" altLang="en-US" dirty="0" smtClean="0">
              <a:solidFill>
                <a:srgbClr val="C00000"/>
              </a:solidFill>
              <a:effectLst>
                <a:outerShdw blurRad="38100" dist="38100" dir="2700000" algn="tl">
                  <a:srgbClr val="000000">
                    <a:alpha val="43137"/>
                  </a:srgbClr>
                </a:outerShdw>
              </a:effectLst>
            </a:rPr>
            <a:t>道路</a:t>
          </a:r>
          <a:r>
            <a:rPr lang="zh-CN" altLang="en-US" dirty="0" smtClean="0"/>
            <a:t>，</a:t>
          </a:r>
          <a:endParaRPr lang="zh-CN" altLang="en-US" dirty="0"/>
        </a:p>
      </dgm:t>
    </dgm:pt>
    <dgm:pt modelId="{64F5E8D3-AEDD-4E3C-A40D-3FE010F49859}" type="parTrans" cxnId="{E50A18C8-9511-46B4-9AAC-46625131B840}">
      <dgm:prSet/>
      <dgm:spPr/>
      <dgm:t>
        <a:bodyPr/>
        <a:lstStyle/>
        <a:p>
          <a:endParaRPr lang="zh-CN" altLang="en-US"/>
        </a:p>
      </dgm:t>
    </dgm:pt>
    <dgm:pt modelId="{A10EE55E-057A-4981-AACE-183F9E675135}" type="sibTrans" cxnId="{E50A18C8-9511-46B4-9AAC-46625131B840}">
      <dgm:prSet/>
      <dgm:spPr/>
      <dgm:t>
        <a:bodyPr/>
        <a:lstStyle/>
        <a:p>
          <a:endParaRPr lang="zh-CN" altLang="en-US"/>
        </a:p>
      </dgm:t>
    </dgm:pt>
    <dgm:pt modelId="{02DB2BE7-3EBB-41CB-A7CB-5B615F9765B7}" type="pres">
      <dgm:prSet presAssocID="{EF9292F6-AE3F-41EB-A200-B226287C0E8B}" presName="Name0" presStyleCnt="0">
        <dgm:presLayoutVars>
          <dgm:dir/>
          <dgm:animLvl val="lvl"/>
          <dgm:resizeHandles val="exact"/>
        </dgm:presLayoutVars>
      </dgm:prSet>
      <dgm:spPr/>
      <dgm:t>
        <a:bodyPr/>
        <a:lstStyle/>
        <a:p>
          <a:endParaRPr lang="zh-CN" altLang="en-US"/>
        </a:p>
      </dgm:t>
    </dgm:pt>
    <dgm:pt modelId="{A8F5A9D2-3337-4EF7-BEE8-C49FA598A430}" type="pres">
      <dgm:prSet presAssocID="{9E8812FC-3F0D-4286-ABBE-6E771E59A8B7}" presName="linNode" presStyleCnt="0"/>
      <dgm:spPr/>
      <dgm:t>
        <a:bodyPr/>
        <a:lstStyle/>
        <a:p>
          <a:endParaRPr lang="zh-CN" altLang="en-US"/>
        </a:p>
      </dgm:t>
    </dgm:pt>
    <dgm:pt modelId="{A69C4700-A72C-4137-BAE1-DBFB0C2AF1D0}" type="pres">
      <dgm:prSet presAssocID="{9E8812FC-3F0D-4286-ABBE-6E771E59A8B7}" presName="parentText" presStyleLbl="node1" presStyleIdx="0" presStyleCnt="1" custScaleX="32259" custScaleY="57068">
        <dgm:presLayoutVars>
          <dgm:chMax val="1"/>
          <dgm:bulletEnabled val="1"/>
        </dgm:presLayoutVars>
      </dgm:prSet>
      <dgm:spPr/>
      <dgm:t>
        <a:bodyPr/>
        <a:lstStyle/>
        <a:p>
          <a:endParaRPr lang="zh-CN" altLang="en-US"/>
        </a:p>
      </dgm:t>
    </dgm:pt>
    <dgm:pt modelId="{0520C8DB-8C79-4CBA-B6FB-55B0AF21211B}" type="pres">
      <dgm:prSet presAssocID="{9E8812FC-3F0D-4286-ABBE-6E771E59A8B7}" presName="descendantText" presStyleLbl="alignAccFollowNode1" presStyleIdx="0" presStyleCnt="1" custScaleX="127127" custScaleY="125000">
        <dgm:presLayoutVars>
          <dgm:bulletEnabled val="1"/>
        </dgm:presLayoutVars>
      </dgm:prSet>
      <dgm:spPr/>
      <dgm:t>
        <a:bodyPr/>
        <a:lstStyle/>
        <a:p>
          <a:endParaRPr lang="zh-CN" altLang="en-US"/>
        </a:p>
      </dgm:t>
    </dgm:pt>
  </dgm:ptLst>
  <dgm:cxnLst>
    <dgm:cxn modelId="{F396B9CB-5CAC-4F7B-9D82-62FD021871FC}" srcId="{EF9292F6-AE3F-41EB-A200-B226287C0E8B}" destId="{9E8812FC-3F0D-4286-ABBE-6E771E59A8B7}" srcOrd="0" destOrd="0" parTransId="{71494E02-A52A-48E4-9D0C-0B892A9FAE8F}" sibTransId="{8A7FEF09-B7C9-4712-8E98-D45E5E212FD6}"/>
    <dgm:cxn modelId="{F446D43A-F27D-4540-8028-198A6E2DFF63}" srcId="{9E8812FC-3F0D-4286-ABBE-6E771E59A8B7}" destId="{02494C3C-E983-4A98-831C-AC9E7252DCFB}" srcOrd="4" destOrd="0" parTransId="{EEB9AB78-1CD7-4493-816F-934152B90B89}" sibTransId="{B53D6EDF-D84C-4C68-9E09-1C8D857775A1}"/>
    <dgm:cxn modelId="{EF2D4F7A-2F75-454C-817B-7D631320128C}" srcId="{9E8812FC-3F0D-4286-ABBE-6E771E59A8B7}" destId="{D13E4B88-545A-468B-BD3F-6A8384BE2B58}" srcOrd="0" destOrd="0" parTransId="{D333559E-9429-47DE-A711-D83A47E09576}" sibTransId="{179ADF08-BDC6-4FCD-BB5F-5D175B2FBE06}"/>
    <dgm:cxn modelId="{26D00308-AFCD-4BC8-B7E4-050C5532F616}" type="presOf" srcId="{02494C3C-E983-4A98-831C-AC9E7252DCFB}" destId="{0520C8DB-8C79-4CBA-B6FB-55B0AF21211B}" srcOrd="0" destOrd="4" presId="urn:microsoft.com/office/officeart/2005/8/layout/vList5"/>
    <dgm:cxn modelId="{E664EDF2-AC4F-40D3-82AD-4E13FD38BC02}" type="presOf" srcId="{9E8812FC-3F0D-4286-ABBE-6E771E59A8B7}" destId="{A69C4700-A72C-4137-BAE1-DBFB0C2AF1D0}" srcOrd="0" destOrd="0" presId="urn:microsoft.com/office/officeart/2005/8/layout/vList5"/>
    <dgm:cxn modelId="{E50A18C8-9511-46B4-9AAC-46625131B840}" srcId="{9E8812FC-3F0D-4286-ABBE-6E771E59A8B7}" destId="{A209DABC-1AE1-4981-A988-1D0CF62E6ADB}" srcOrd="1" destOrd="0" parTransId="{64F5E8D3-AEDD-4E3C-A40D-3FE010F49859}" sibTransId="{A10EE55E-057A-4981-AACE-183F9E675135}"/>
    <dgm:cxn modelId="{5947BB5D-14D5-4BE0-8E4F-492E0C48A1B6}" type="presOf" srcId="{F5447091-540B-46D9-A0A2-DA82BC1171D4}" destId="{0520C8DB-8C79-4CBA-B6FB-55B0AF21211B}" srcOrd="0" destOrd="2" presId="urn:microsoft.com/office/officeart/2005/8/layout/vList5"/>
    <dgm:cxn modelId="{A5BC8634-836E-46DF-B7B9-E027B0C4C26E}" srcId="{9E8812FC-3F0D-4286-ABBE-6E771E59A8B7}" destId="{F5447091-540B-46D9-A0A2-DA82BC1171D4}" srcOrd="2" destOrd="0" parTransId="{92699DD3-7591-4D33-8A5D-B68DCEA5AEC3}" sibTransId="{217AE42F-10F1-4151-93C4-6E15DC6FBBFB}"/>
    <dgm:cxn modelId="{7C591590-96D1-40F2-A18D-45434B06C6D3}" type="presOf" srcId="{A209DABC-1AE1-4981-A988-1D0CF62E6ADB}" destId="{0520C8DB-8C79-4CBA-B6FB-55B0AF21211B}" srcOrd="0" destOrd="1" presId="urn:microsoft.com/office/officeart/2005/8/layout/vList5"/>
    <dgm:cxn modelId="{2A19B421-981E-4729-B400-61A51C42562C}" type="presOf" srcId="{EF9292F6-AE3F-41EB-A200-B226287C0E8B}" destId="{02DB2BE7-3EBB-41CB-A7CB-5B615F9765B7}" srcOrd="0" destOrd="0" presId="urn:microsoft.com/office/officeart/2005/8/layout/vList5"/>
    <dgm:cxn modelId="{44549F4F-86D3-4699-96B9-FBFDB36CE9E0}" srcId="{9E8812FC-3F0D-4286-ABBE-6E771E59A8B7}" destId="{D45C9F04-C958-4368-A7E7-529E1A63EFD3}" srcOrd="3" destOrd="0" parTransId="{F9B6B1D4-0145-4E3F-8E67-6557676A79E2}" sibTransId="{89684B9B-EC2A-49EE-B541-501C22EE0580}"/>
    <dgm:cxn modelId="{BD62F6D8-A6F0-4010-BE8E-3F02C6B023AD}" type="presOf" srcId="{D45C9F04-C958-4368-A7E7-529E1A63EFD3}" destId="{0520C8DB-8C79-4CBA-B6FB-55B0AF21211B}" srcOrd="0" destOrd="3" presId="urn:microsoft.com/office/officeart/2005/8/layout/vList5"/>
    <dgm:cxn modelId="{13BD1EE9-57A9-4274-88A0-76C2503B106E}" type="presOf" srcId="{D13E4B88-545A-468B-BD3F-6A8384BE2B58}" destId="{0520C8DB-8C79-4CBA-B6FB-55B0AF21211B}" srcOrd="0" destOrd="0" presId="urn:microsoft.com/office/officeart/2005/8/layout/vList5"/>
    <dgm:cxn modelId="{28439786-9366-4C3D-98B0-317D65E7E1B5}" type="presParOf" srcId="{02DB2BE7-3EBB-41CB-A7CB-5B615F9765B7}" destId="{A8F5A9D2-3337-4EF7-BEE8-C49FA598A430}" srcOrd="0" destOrd="0" presId="urn:microsoft.com/office/officeart/2005/8/layout/vList5"/>
    <dgm:cxn modelId="{15BB53E9-27DC-402B-939E-1500D498FA73}" type="presParOf" srcId="{A8F5A9D2-3337-4EF7-BEE8-C49FA598A430}" destId="{A69C4700-A72C-4137-BAE1-DBFB0C2AF1D0}" srcOrd="0" destOrd="0" presId="urn:microsoft.com/office/officeart/2005/8/layout/vList5"/>
    <dgm:cxn modelId="{5DFCA0B5-E397-4F01-8373-D2A2708B3C74}" type="presParOf" srcId="{A8F5A9D2-3337-4EF7-BEE8-C49FA598A430}" destId="{0520C8DB-8C79-4CBA-B6FB-55B0AF21211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F8663A-DBA3-492F-B45B-7A37F638A06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3C18A1ED-8B6A-43AB-9CA6-9897FB2814C0}">
      <dgm:prSet phldrT="[文本]"/>
      <dgm:spPr/>
      <dgm:t>
        <a:bodyPr/>
        <a:lstStyle/>
        <a:p>
          <a:r>
            <a:rPr lang="en-US" altLang="zh-CN" dirty="0" smtClean="0"/>
            <a:t>2.</a:t>
          </a:r>
          <a:r>
            <a:rPr lang="zh-CN" altLang="en-US" dirty="0" smtClean="0"/>
            <a:t>基本原则</a:t>
          </a:r>
          <a:endParaRPr lang="zh-CN" altLang="en-US" dirty="0"/>
        </a:p>
      </dgm:t>
    </dgm:pt>
    <dgm:pt modelId="{2F51502C-C357-4F6D-8DBA-AC7C300FAD3F}" type="parTrans" cxnId="{1FB09F6D-4922-427A-BD0C-09EAF180A6A6}">
      <dgm:prSet/>
      <dgm:spPr/>
      <dgm:t>
        <a:bodyPr/>
        <a:lstStyle/>
        <a:p>
          <a:endParaRPr lang="zh-CN" altLang="en-US"/>
        </a:p>
      </dgm:t>
    </dgm:pt>
    <dgm:pt modelId="{1563858B-7391-4CC2-AF0C-F11C15BCB8F7}" type="sibTrans" cxnId="{1FB09F6D-4922-427A-BD0C-09EAF180A6A6}">
      <dgm:prSet/>
      <dgm:spPr/>
      <dgm:t>
        <a:bodyPr/>
        <a:lstStyle/>
        <a:p>
          <a:endParaRPr lang="zh-CN" altLang="en-US"/>
        </a:p>
      </dgm:t>
    </dgm:pt>
    <dgm:pt modelId="{6F081454-D3B6-4DC2-9BD7-419F62F8C129}">
      <dgm:prSet phldrT="[文本]"/>
      <dgm:spPr/>
      <dgm:t>
        <a:bodyPr/>
        <a:lstStyle/>
        <a:p>
          <a:r>
            <a:rPr lang="zh-CN" altLang="en-US" dirty="0" smtClean="0">
              <a:solidFill>
                <a:srgbClr val="FF0000"/>
              </a:solidFill>
              <a:effectLst>
                <a:outerShdw blurRad="38100" dist="38100" dir="2700000" algn="tl">
                  <a:srgbClr val="000000">
                    <a:alpha val="43137"/>
                  </a:srgbClr>
                </a:outerShdw>
              </a:effectLst>
            </a:rPr>
            <a:t>坚持</a:t>
          </a:r>
          <a:r>
            <a:rPr lang="zh-CN" altLang="en-US" dirty="0" smtClean="0"/>
            <a:t>党总揽全局、协调各方的领导核心作用，提高党科学执政、民主执政、依法执政水平，保证党领导人民有效治理国家；</a:t>
          </a:r>
          <a:endParaRPr lang="zh-CN" altLang="en-US" dirty="0"/>
        </a:p>
      </dgm:t>
    </dgm:pt>
    <dgm:pt modelId="{3699206A-CC72-4C66-A9CB-267CFF95740A}" type="parTrans" cxnId="{76DADBDC-F757-4EAE-B6DA-23F5562DF610}">
      <dgm:prSet/>
      <dgm:spPr/>
      <dgm:t>
        <a:bodyPr/>
        <a:lstStyle/>
        <a:p>
          <a:endParaRPr lang="zh-CN" altLang="en-US"/>
        </a:p>
      </dgm:t>
    </dgm:pt>
    <dgm:pt modelId="{E466CF1B-A757-42E0-9A10-DEE1B127E247}" type="sibTrans" cxnId="{76DADBDC-F757-4EAE-B6DA-23F5562DF610}">
      <dgm:prSet/>
      <dgm:spPr/>
      <dgm:t>
        <a:bodyPr/>
        <a:lstStyle/>
        <a:p>
          <a:endParaRPr lang="zh-CN" altLang="en-US"/>
        </a:p>
      </dgm:t>
    </dgm:pt>
    <dgm:pt modelId="{36B9CA37-D6E2-44D0-9428-701B512F70CF}">
      <dgm:prSet phldrT="[文本]"/>
      <dgm:spPr/>
      <dgm:t>
        <a:bodyPr/>
        <a:lstStyle/>
        <a:p>
          <a:r>
            <a:rPr lang="zh-CN" altLang="en-US" dirty="0" smtClean="0">
              <a:solidFill>
                <a:srgbClr val="FF0000"/>
              </a:solidFill>
              <a:effectLst>
                <a:outerShdw blurRad="38100" dist="38100" dir="2700000" algn="tl">
                  <a:srgbClr val="000000">
                    <a:alpha val="43137"/>
                  </a:srgbClr>
                </a:outerShdw>
              </a:effectLst>
            </a:rPr>
            <a:t>坚持</a:t>
          </a:r>
          <a:r>
            <a:rPr lang="zh-CN" altLang="en-US" dirty="0" smtClean="0"/>
            <a:t>国家一切权力属于人民，健全民主制度，丰富民主形式，拓展民主渠道，保证人民依法实行民主选举、民主决策、民主管理、民主监督；</a:t>
          </a:r>
          <a:endParaRPr lang="zh-CN" altLang="en-US" dirty="0"/>
        </a:p>
      </dgm:t>
    </dgm:pt>
    <dgm:pt modelId="{641C434A-C1F2-4946-92C9-E26245C0340A}" type="parTrans" cxnId="{10024A93-03E9-4AC3-91B8-2E5612A57FDF}">
      <dgm:prSet/>
      <dgm:spPr/>
      <dgm:t>
        <a:bodyPr/>
        <a:lstStyle/>
        <a:p>
          <a:endParaRPr lang="zh-CN" altLang="en-US"/>
        </a:p>
      </dgm:t>
    </dgm:pt>
    <dgm:pt modelId="{E4C2C3D9-6871-46DA-98F3-4FA96EE90399}" type="sibTrans" cxnId="{10024A93-03E9-4AC3-91B8-2E5612A57FDF}">
      <dgm:prSet/>
      <dgm:spPr/>
      <dgm:t>
        <a:bodyPr/>
        <a:lstStyle/>
        <a:p>
          <a:endParaRPr lang="zh-CN" altLang="en-US"/>
        </a:p>
      </dgm:t>
    </dgm:pt>
    <dgm:pt modelId="{055BC332-36D4-4BD4-89DF-20F08D8E8754}">
      <dgm:prSet phldrT="[文本]"/>
      <dgm:spPr/>
      <dgm:t>
        <a:bodyPr/>
        <a:lstStyle/>
        <a:p>
          <a:r>
            <a:rPr lang="zh-CN" altLang="en-US" dirty="0" smtClean="0">
              <a:solidFill>
                <a:srgbClr val="00CC66"/>
              </a:solidFill>
              <a:effectLst>
                <a:outerShdw blurRad="38100" dist="38100" dir="2700000" algn="tl">
                  <a:srgbClr val="000000">
                    <a:alpha val="43137"/>
                  </a:srgbClr>
                </a:outerShdw>
              </a:effectLst>
            </a:rPr>
            <a:t>全面落实</a:t>
          </a:r>
          <a:r>
            <a:rPr lang="zh-CN" altLang="en-US" dirty="0" smtClean="0"/>
            <a:t>依法治国基本方略，在全社会大力弘扬社会主义法治精神，不断推进科学立法、严格执法、公正司法、全面守法进程，实现国家各项工作法治化；</a:t>
          </a:r>
          <a:endParaRPr lang="zh-CN" altLang="en-US" dirty="0"/>
        </a:p>
      </dgm:t>
    </dgm:pt>
    <dgm:pt modelId="{7E5E3701-86C8-4F0C-8EBF-92DDF79D57F0}" type="parTrans" cxnId="{7E108DDF-95EA-431D-B04D-B2E80E95B0DB}">
      <dgm:prSet/>
      <dgm:spPr/>
      <dgm:t>
        <a:bodyPr/>
        <a:lstStyle/>
        <a:p>
          <a:endParaRPr lang="zh-CN" altLang="en-US"/>
        </a:p>
      </dgm:t>
    </dgm:pt>
    <dgm:pt modelId="{F4DBE61F-17E0-4998-9D88-1E1827A9D6AC}" type="sibTrans" cxnId="{7E108DDF-95EA-431D-B04D-B2E80E95B0DB}">
      <dgm:prSet/>
      <dgm:spPr/>
      <dgm:t>
        <a:bodyPr/>
        <a:lstStyle/>
        <a:p>
          <a:endParaRPr lang="zh-CN" altLang="en-US"/>
        </a:p>
      </dgm:t>
    </dgm:pt>
    <dgm:pt modelId="{2E53BD32-B69D-49E5-A200-40FAACCD29F1}">
      <dgm:prSet phldrT="[文本]"/>
      <dgm:spPr/>
      <dgm:t>
        <a:bodyPr/>
        <a:lstStyle/>
        <a:p>
          <a:r>
            <a:rPr lang="zh-CN" altLang="en-US" dirty="0" smtClean="0">
              <a:solidFill>
                <a:srgbClr val="FF0000"/>
              </a:solidFill>
              <a:effectLst>
                <a:outerShdw blurRad="38100" dist="38100" dir="2700000" algn="tl">
                  <a:srgbClr val="000000">
                    <a:alpha val="43137"/>
                  </a:srgbClr>
                </a:outerShdw>
              </a:effectLst>
            </a:rPr>
            <a:t>坚持</a:t>
          </a:r>
          <a:r>
            <a:rPr lang="zh-CN" altLang="en-US" dirty="0" smtClean="0"/>
            <a:t>社会主义政治制度的特点和优势，推进社会主义民主政治制度化、规范化、程序化，为党和国家长治久安提供政治和法律制度保障，更好地保证人民当家作主，巩固和发展民主团结、生动活泼、安定和谐的政治局面。</a:t>
          </a:r>
          <a:endParaRPr lang="zh-CN" altLang="en-US" dirty="0"/>
        </a:p>
      </dgm:t>
    </dgm:pt>
    <dgm:pt modelId="{69DC466A-C831-41F1-818E-04603861E48C}" type="parTrans" cxnId="{F344B9A1-5D54-41F7-94A2-F03F1BC29DF4}">
      <dgm:prSet/>
      <dgm:spPr/>
      <dgm:t>
        <a:bodyPr/>
        <a:lstStyle/>
        <a:p>
          <a:endParaRPr lang="zh-CN" altLang="en-US"/>
        </a:p>
      </dgm:t>
    </dgm:pt>
    <dgm:pt modelId="{5E3270DE-5095-4D9F-97C6-13B84E091A6E}" type="sibTrans" cxnId="{F344B9A1-5D54-41F7-94A2-F03F1BC29DF4}">
      <dgm:prSet/>
      <dgm:spPr/>
      <dgm:t>
        <a:bodyPr/>
        <a:lstStyle/>
        <a:p>
          <a:endParaRPr lang="zh-CN" altLang="en-US"/>
        </a:p>
      </dgm:t>
    </dgm:pt>
    <dgm:pt modelId="{E8DA9344-C3FD-4C6F-8E52-ACCE08E9B0C9}" type="pres">
      <dgm:prSet presAssocID="{D6F8663A-DBA3-492F-B45B-7A37F638A06F}" presName="Name0" presStyleCnt="0">
        <dgm:presLayoutVars>
          <dgm:dir/>
          <dgm:animLvl val="lvl"/>
          <dgm:resizeHandles val="exact"/>
        </dgm:presLayoutVars>
      </dgm:prSet>
      <dgm:spPr/>
      <dgm:t>
        <a:bodyPr/>
        <a:lstStyle/>
        <a:p>
          <a:endParaRPr lang="zh-CN" altLang="en-US"/>
        </a:p>
      </dgm:t>
    </dgm:pt>
    <dgm:pt modelId="{2598D107-8289-40B5-A504-0630D7BC17D5}" type="pres">
      <dgm:prSet presAssocID="{3C18A1ED-8B6A-43AB-9CA6-9897FB2814C0}" presName="linNode" presStyleCnt="0"/>
      <dgm:spPr/>
    </dgm:pt>
    <dgm:pt modelId="{A8ECB976-9E39-4FE1-A6D1-27082FE9740A}" type="pres">
      <dgm:prSet presAssocID="{3C18A1ED-8B6A-43AB-9CA6-9897FB2814C0}" presName="parentText" presStyleLbl="node1" presStyleIdx="0" presStyleCnt="1" custScaleX="32441" custScaleY="62132">
        <dgm:presLayoutVars>
          <dgm:chMax val="1"/>
          <dgm:bulletEnabled val="1"/>
        </dgm:presLayoutVars>
      </dgm:prSet>
      <dgm:spPr/>
      <dgm:t>
        <a:bodyPr/>
        <a:lstStyle/>
        <a:p>
          <a:endParaRPr lang="zh-CN" altLang="en-US"/>
        </a:p>
      </dgm:t>
    </dgm:pt>
    <dgm:pt modelId="{E6BAA201-6CD4-4FB5-B4E2-6D2673105673}" type="pres">
      <dgm:prSet presAssocID="{3C18A1ED-8B6A-43AB-9CA6-9897FB2814C0}" presName="descendantText" presStyleLbl="alignAccFollowNode1" presStyleIdx="0" presStyleCnt="1" custScaleX="138822" custScaleY="125000">
        <dgm:presLayoutVars>
          <dgm:bulletEnabled val="1"/>
        </dgm:presLayoutVars>
      </dgm:prSet>
      <dgm:spPr/>
      <dgm:t>
        <a:bodyPr/>
        <a:lstStyle/>
        <a:p>
          <a:endParaRPr lang="zh-CN" altLang="en-US"/>
        </a:p>
      </dgm:t>
    </dgm:pt>
  </dgm:ptLst>
  <dgm:cxnLst>
    <dgm:cxn modelId="{78C2BE51-EF19-44ED-B767-E651C2087D63}" type="presOf" srcId="{2E53BD32-B69D-49E5-A200-40FAACCD29F1}" destId="{E6BAA201-6CD4-4FB5-B4E2-6D2673105673}" srcOrd="0" destOrd="3" presId="urn:microsoft.com/office/officeart/2005/8/layout/vList5"/>
    <dgm:cxn modelId="{7E108DDF-95EA-431D-B04D-B2E80E95B0DB}" srcId="{3C18A1ED-8B6A-43AB-9CA6-9897FB2814C0}" destId="{055BC332-36D4-4BD4-89DF-20F08D8E8754}" srcOrd="2" destOrd="0" parTransId="{7E5E3701-86C8-4F0C-8EBF-92DDF79D57F0}" sibTransId="{F4DBE61F-17E0-4998-9D88-1E1827A9D6AC}"/>
    <dgm:cxn modelId="{10024A93-03E9-4AC3-91B8-2E5612A57FDF}" srcId="{3C18A1ED-8B6A-43AB-9CA6-9897FB2814C0}" destId="{36B9CA37-D6E2-44D0-9428-701B512F70CF}" srcOrd="1" destOrd="0" parTransId="{641C434A-C1F2-4946-92C9-E26245C0340A}" sibTransId="{E4C2C3D9-6871-46DA-98F3-4FA96EE90399}"/>
    <dgm:cxn modelId="{06E06D6A-0303-4AEA-A95A-4E4E1660183A}" type="presOf" srcId="{D6F8663A-DBA3-492F-B45B-7A37F638A06F}" destId="{E8DA9344-C3FD-4C6F-8E52-ACCE08E9B0C9}" srcOrd="0" destOrd="0" presId="urn:microsoft.com/office/officeart/2005/8/layout/vList5"/>
    <dgm:cxn modelId="{329A2E52-37D7-4A66-A1DD-EFB5D7998C8B}" type="presOf" srcId="{6F081454-D3B6-4DC2-9BD7-419F62F8C129}" destId="{E6BAA201-6CD4-4FB5-B4E2-6D2673105673}" srcOrd="0" destOrd="0" presId="urn:microsoft.com/office/officeart/2005/8/layout/vList5"/>
    <dgm:cxn modelId="{76DADBDC-F757-4EAE-B6DA-23F5562DF610}" srcId="{3C18A1ED-8B6A-43AB-9CA6-9897FB2814C0}" destId="{6F081454-D3B6-4DC2-9BD7-419F62F8C129}" srcOrd="0" destOrd="0" parTransId="{3699206A-CC72-4C66-A9CB-267CFF95740A}" sibTransId="{E466CF1B-A757-42E0-9A10-DEE1B127E247}"/>
    <dgm:cxn modelId="{14052C37-BCCE-470E-AC9A-3A31FE70EBC9}" type="presOf" srcId="{3C18A1ED-8B6A-43AB-9CA6-9897FB2814C0}" destId="{A8ECB976-9E39-4FE1-A6D1-27082FE9740A}" srcOrd="0" destOrd="0" presId="urn:microsoft.com/office/officeart/2005/8/layout/vList5"/>
    <dgm:cxn modelId="{1FB09F6D-4922-427A-BD0C-09EAF180A6A6}" srcId="{D6F8663A-DBA3-492F-B45B-7A37F638A06F}" destId="{3C18A1ED-8B6A-43AB-9CA6-9897FB2814C0}" srcOrd="0" destOrd="0" parTransId="{2F51502C-C357-4F6D-8DBA-AC7C300FAD3F}" sibTransId="{1563858B-7391-4CC2-AF0C-F11C15BCB8F7}"/>
    <dgm:cxn modelId="{23888AE9-78C4-4313-9184-12D96C4C2EB1}" type="presOf" srcId="{36B9CA37-D6E2-44D0-9428-701B512F70CF}" destId="{E6BAA201-6CD4-4FB5-B4E2-6D2673105673}" srcOrd="0" destOrd="1" presId="urn:microsoft.com/office/officeart/2005/8/layout/vList5"/>
    <dgm:cxn modelId="{F344B9A1-5D54-41F7-94A2-F03F1BC29DF4}" srcId="{3C18A1ED-8B6A-43AB-9CA6-9897FB2814C0}" destId="{2E53BD32-B69D-49E5-A200-40FAACCD29F1}" srcOrd="3" destOrd="0" parTransId="{69DC466A-C831-41F1-818E-04603861E48C}" sibTransId="{5E3270DE-5095-4D9F-97C6-13B84E091A6E}"/>
    <dgm:cxn modelId="{55EB9FCE-5F5D-4315-AF18-31DEF0BC0043}" type="presOf" srcId="{055BC332-36D4-4BD4-89DF-20F08D8E8754}" destId="{E6BAA201-6CD4-4FB5-B4E2-6D2673105673}" srcOrd="0" destOrd="2" presId="urn:microsoft.com/office/officeart/2005/8/layout/vList5"/>
    <dgm:cxn modelId="{0D65D08E-6A67-467A-8D61-72ADB658B755}" type="presParOf" srcId="{E8DA9344-C3FD-4C6F-8E52-ACCE08E9B0C9}" destId="{2598D107-8289-40B5-A504-0630D7BC17D5}" srcOrd="0" destOrd="0" presId="urn:microsoft.com/office/officeart/2005/8/layout/vList5"/>
    <dgm:cxn modelId="{F743122B-D6AA-4271-BBBF-B5C0A4B63A14}" type="presParOf" srcId="{2598D107-8289-40B5-A504-0630D7BC17D5}" destId="{A8ECB976-9E39-4FE1-A6D1-27082FE9740A}" srcOrd="0" destOrd="0" presId="urn:microsoft.com/office/officeart/2005/8/layout/vList5"/>
    <dgm:cxn modelId="{445C1AD3-B94B-41FA-ADBA-BD3B31ED53AB}" type="presParOf" srcId="{2598D107-8289-40B5-A504-0630D7BC17D5}" destId="{E6BAA201-6CD4-4FB5-B4E2-6D267310567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061B32-9122-4FAC-B77F-E13DE2B6DB5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47FCC33F-D29E-46F2-837A-D400DC59C29D}">
      <dgm:prSet phldrT="[文本]"/>
      <dgm:spPr/>
      <dgm:t>
        <a:bodyPr/>
        <a:lstStyle/>
        <a:p>
          <a:r>
            <a:rPr lang="en-US" altLang="zh-CN" dirty="0" smtClean="0"/>
            <a:t>3.</a:t>
          </a:r>
          <a:r>
            <a:rPr lang="zh-CN" altLang="en-US" dirty="0" smtClean="0"/>
            <a:t>改革目标</a:t>
          </a:r>
          <a:endParaRPr lang="zh-CN" altLang="en-US" dirty="0"/>
        </a:p>
      </dgm:t>
    </dgm:pt>
    <dgm:pt modelId="{8A422923-D32D-4716-AA4F-3B9C984F908D}" type="parTrans" cxnId="{7FA59EF6-0CB9-446B-A9D1-8BFE074C3EB6}">
      <dgm:prSet/>
      <dgm:spPr/>
      <dgm:t>
        <a:bodyPr/>
        <a:lstStyle/>
        <a:p>
          <a:endParaRPr lang="zh-CN" altLang="en-US"/>
        </a:p>
      </dgm:t>
    </dgm:pt>
    <dgm:pt modelId="{E5BB9CF6-5D3A-4247-8DB2-9387BFAD8673}" type="sibTrans" cxnId="{7FA59EF6-0CB9-446B-A9D1-8BFE074C3EB6}">
      <dgm:prSet/>
      <dgm:spPr/>
      <dgm:t>
        <a:bodyPr/>
        <a:lstStyle/>
        <a:p>
          <a:endParaRPr lang="zh-CN" altLang="en-US"/>
        </a:p>
      </dgm:t>
    </dgm:pt>
    <dgm:pt modelId="{0F1C2A61-F329-4D08-AB94-D85B01926C22}">
      <dgm:prSet phldrT="[文本]" custT="1"/>
      <dgm:spPr/>
      <dgm:t>
        <a:bodyPr/>
        <a:lstStyle/>
        <a:p>
          <a:pPr>
            <a:lnSpc>
              <a:spcPts val="3300"/>
            </a:lnSpc>
            <a:spcBef>
              <a:spcPts val="1200"/>
            </a:spcBef>
          </a:pPr>
          <a:r>
            <a:rPr lang="zh-CN" altLang="en-US" sz="2000" dirty="0" smtClean="0"/>
            <a:t>以保证人民当家作主为</a:t>
          </a:r>
          <a:r>
            <a:rPr lang="zh-CN" altLang="en-US" sz="2000" dirty="0" smtClean="0">
              <a:solidFill>
                <a:srgbClr val="FF0000"/>
              </a:solidFill>
              <a:effectLst>
                <a:outerShdw blurRad="38100" dist="38100" dir="2700000" algn="tl">
                  <a:srgbClr val="000000">
                    <a:alpha val="43137"/>
                  </a:srgbClr>
                </a:outerShdw>
              </a:effectLst>
            </a:rPr>
            <a:t>根本</a:t>
          </a:r>
          <a:r>
            <a:rPr lang="zh-CN" altLang="en-US" sz="2000" dirty="0" smtClean="0"/>
            <a:t>，坚持和完善人民代表大会制度、中国共产党领导的多党合作和政治协商制度、民族区域自治制度以及基层群众自治制度，</a:t>
          </a:r>
          <a:endParaRPr lang="zh-CN" altLang="en-US" sz="2000" dirty="0"/>
        </a:p>
      </dgm:t>
    </dgm:pt>
    <dgm:pt modelId="{087AA411-BE81-42F7-AA37-23F067568B39}" type="parTrans" cxnId="{7C0D1E3F-B876-4A6E-83E7-CD308EF978A7}">
      <dgm:prSet/>
      <dgm:spPr/>
      <dgm:t>
        <a:bodyPr/>
        <a:lstStyle/>
        <a:p>
          <a:endParaRPr lang="zh-CN" altLang="en-US"/>
        </a:p>
      </dgm:t>
    </dgm:pt>
    <dgm:pt modelId="{7159F592-AE03-4FB1-B3FE-14CF4B40C443}" type="sibTrans" cxnId="{7C0D1E3F-B876-4A6E-83E7-CD308EF978A7}">
      <dgm:prSet/>
      <dgm:spPr/>
      <dgm:t>
        <a:bodyPr/>
        <a:lstStyle/>
        <a:p>
          <a:endParaRPr lang="zh-CN" altLang="en-US"/>
        </a:p>
      </dgm:t>
    </dgm:pt>
    <dgm:pt modelId="{1910DC08-8E50-4B1B-9575-CFA6B6AB28AE}">
      <dgm:prSet phldrT="[文本]" custT="1"/>
      <dgm:spPr/>
      <dgm:t>
        <a:bodyPr/>
        <a:lstStyle/>
        <a:p>
          <a:pPr>
            <a:lnSpc>
              <a:spcPts val="3300"/>
            </a:lnSpc>
            <a:spcBef>
              <a:spcPts val="1200"/>
            </a:spcBef>
          </a:pPr>
          <a:r>
            <a:rPr lang="zh-CN" altLang="en-US" sz="2000" dirty="0" smtClean="0">
              <a:solidFill>
                <a:srgbClr val="FF0000"/>
              </a:solidFill>
              <a:effectLst>
                <a:outerShdw blurRad="38100" dist="38100" dir="2700000" algn="tl">
                  <a:srgbClr val="000000">
                    <a:alpha val="43137"/>
                  </a:srgbClr>
                </a:outerShdw>
              </a:effectLst>
            </a:rPr>
            <a:t>更加注重</a:t>
          </a:r>
          <a:r>
            <a:rPr lang="zh-CN" altLang="en-US" sz="2000" dirty="0" smtClean="0"/>
            <a:t>健全民主制度、丰富民主形式，保证人民依法实行民主选举、民主决策、民主管理、民主监督；</a:t>
          </a:r>
          <a:endParaRPr lang="zh-CN" altLang="en-US" sz="2000" dirty="0"/>
        </a:p>
      </dgm:t>
    </dgm:pt>
    <dgm:pt modelId="{A93EB8ED-5235-47AA-B86C-2F568450DBA3}" type="parTrans" cxnId="{0C55FCD3-4824-4CFE-848B-A4E8413BBCC0}">
      <dgm:prSet/>
      <dgm:spPr/>
      <dgm:t>
        <a:bodyPr/>
        <a:lstStyle/>
        <a:p>
          <a:endParaRPr lang="zh-CN" altLang="en-US"/>
        </a:p>
      </dgm:t>
    </dgm:pt>
    <dgm:pt modelId="{258D8BC4-2BCD-4DFF-A169-646FBFE7C26A}" type="sibTrans" cxnId="{0C55FCD3-4824-4CFE-848B-A4E8413BBCC0}">
      <dgm:prSet/>
      <dgm:spPr/>
      <dgm:t>
        <a:bodyPr/>
        <a:lstStyle/>
        <a:p>
          <a:endParaRPr lang="zh-CN" altLang="en-US"/>
        </a:p>
      </dgm:t>
    </dgm:pt>
    <dgm:pt modelId="{EA2DE5AC-A092-4C49-98FA-2B9AAC8B13D7}">
      <dgm:prSet phldrT="[文本]" custT="1"/>
      <dgm:spPr/>
      <dgm:t>
        <a:bodyPr/>
        <a:lstStyle/>
        <a:p>
          <a:pPr>
            <a:lnSpc>
              <a:spcPct val="90000"/>
            </a:lnSpc>
            <a:spcBef>
              <a:spcPct val="0"/>
            </a:spcBef>
          </a:pPr>
          <a:endParaRPr lang="zh-CN" altLang="en-US" sz="1800" dirty="0"/>
        </a:p>
      </dgm:t>
    </dgm:pt>
    <dgm:pt modelId="{ECC0DA25-7CC6-4D8C-8929-576ECDE38B71}" type="parTrans" cxnId="{B08A15A3-5249-47A9-A88A-D96430F5AD8A}">
      <dgm:prSet/>
      <dgm:spPr/>
      <dgm:t>
        <a:bodyPr/>
        <a:lstStyle/>
        <a:p>
          <a:endParaRPr lang="zh-CN" altLang="en-US"/>
        </a:p>
      </dgm:t>
    </dgm:pt>
    <dgm:pt modelId="{FC40497E-DEF1-4291-8736-19224BCA074D}" type="sibTrans" cxnId="{B08A15A3-5249-47A9-A88A-D96430F5AD8A}">
      <dgm:prSet/>
      <dgm:spPr/>
      <dgm:t>
        <a:bodyPr/>
        <a:lstStyle/>
        <a:p>
          <a:endParaRPr lang="zh-CN" altLang="en-US"/>
        </a:p>
      </dgm:t>
    </dgm:pt>
    <dgm:pt modelId="{AF27829F-98E2-4AC1-B81A-490E0E21BB7B}">
      <dgm:prSet phldrT="[文本]" custT="1"/>
      <dgm:spPr/>
      <dgm:t>
        <a:bodyPr/>
        <a:lstStyle/>
        <a:p>
          <a:pPr>
            <a:lnSpc>
              <a:spcPts val="3300"/>
            </a:lnSpc>
            <a:spcBef>
              <a:spcPts val="1200"/>
            </a:spcBef>
          </a:pPr>
          <a:r>
            <a:rPr lang="zh-CN" altLang="en-US" sz="2000" dirty="0" smtClean="0">
              <a:solidFill>
                <a:srgbClr val="FF0000"/>
              </a:solidFill>
              <a:effectLst>
                <a:outerShdw blurRad="38100" dist="38100" dir="2700000" algn="tl">
                  <a:srgbClr val="000000">
                    <a:alpha val="43137"/>
                  </a:srgbClr>
                </a:outerShdw>
              </a:effectLst>
            </a:rPr>
            <a:t>更加注重</a:t>
          </a:r>
          <a:r>
            <a:rPr lang="zh-CN" altLang="en-US" sz="2000" dirty="0" smtClean="0"/>
            <a:t>发挥法治在国家治理和社会管理中的重要作用，维护国家法制统一、尊严、权威，保证人民依法享有广泛权利和自由。</a:t>
          </a:r>
          <a:endParaRPr lang="zh-CN" altLang="en-US" sz="2000" dirty="0"/>
        </a:p>
      </dgm:t>
    </dgm:pt>
    <dgm:pt modelId="{0E9D52AB-8DAC-41AE-92EA-6C5C7226CB79}" type="parTrans" cxnId="{F00B9705-1FB6-431E-814A-DD0F7D1BD9B4}">
      <dgm:prSet/>
      <dgm:spPr/>
      <dgm:t>
        <a:bodyPr/>
        <a:lstStyle/>
        <a:p>
          <a:endParaRPr lang="zh-CN" altLang="en-US"/>
        </a:p>
      </dgm:t>
    </dgm:pt>
    <dgm:pt modelId="{AE7DDA8E-E095-4ECF-9E03-E89D4EA85E21}" type="sibTrans" cxnId="{F00B9705-1FB6-431E-814A-DD0F7D1BD9B4}">
      <dgm:prSet/>
      <dgm:spPr/>
      <dgm:t>
        <a:bodyPr/>
        <a:lstStyle/>
        <a:p>
          <a:endParaRPr lang="zh-CN" altLang="en-US"/>
        </a:p>
      </dgm:t>
    </dgm:pt>
    <dgm:pt modelId="{8474211B-3C1A-4E83-B30D-D4656C2F01F7}">
      <dgm:prSet phldrT="[文本]" custT="1"/>
      <dgm:spPr/>
      <dgm:t>
        <a:bodyPr/>
        <a:lstStyle/>
        <a:p>
          <a:pPr>
            <a:lnSpc>
              <a:spcPts val="3300"/>
            </a:lnSpc>
            <a:spcBef>
              <a:spcPts val="1200"/>
            </a:spcBef>
          </a:pPr>
          <a:r>
            <a:rPr lang="zh-CN" altLang="en-US" sz="2000" dirty="0" smtClean="0">
              <a:solidFill>
                <a:srgbClr val="FF0000"/>
              </a:solidFill>
              <a:effectLst>
                <a:outerShdw blurRad="38100" dist="38100" dir="2700000" algn="tl">
                  <a:srgbClr val="000000">
                    <a:alpha val="43137"/>
                  </a:srgbClr>
                </a:outerShdw>
              </a:effectLst>
            </a:rPr>
            <a:t>更加注重</a:t>
          </a:r>
          <a:r>
            <a:rPr lang="zh-CN" altLang="en-US" sz="2000" dirty="0" smtClean="0"/>
            <a:t>改进党的领导方式而后执政方式，保证党领导人民有效治理国家；</a:t>
          </a:r>
          <a:endParaRPr lang="zh-CN" altLang="en-US" sz="2000" dirty="0"/>
        </a:p>
      </dgm:t>
    </dgm:pt>
    <dgm:pt modelId="{4B8BFCE0-59BD-473D-AA57-E04AF1118D0B}" type="parTrans" cxnId="{169F159F-CFEB-46AA-AD00-F4A389EA3577}">
      <dgm:prSet/>
      <dgm:spPr/>
      <dgm:t>
        <a:bodyPr/>
        <a:lstStyle/>
        <a:p>
          <a:endParaRPr lang="zh-CN" altLang="en-US"/>
        </a:p>
      </dgm:t>
    </dgm:pt>
    <dgm:pt modelId="{FB076023-FACF-4A48-867B-957EBA9BD1BE}" type="sibTrans" cxnId="{169F159F-CFEB-46AA-AD00-F4A389EA3577}">
      <dgm:prSet/>
      <dgm:spPr/>
      <dgm:t>
        <a:bodyPr/>
        <a:lstStyle/>
        <a:p>
          <a:endParaRPr lang="zh-CN" altLang="en-US"/>
        </a:p>
      </dgm:t>
    </dgm:pt>
    <dgm:pt modelId="{5E1398D1-218D-492B-B3CC-80E6FC7860F0}">
      <dgm:prSet phldrT="[文本]" custT="1"/>
      <dgm:spPr/>
      <dgm:t>
        <a:bodyPr/>
        <a:lstStyle/>
        <a:p>
          <a:pPr>
            <a:lnSpc>
              <a:spcPts val="3300"/>
            </a:lnSpc>
            <a:spcBef>
              <a:spcPts val="1200"/>
            </a:spcBef>
          </a:pPr>
          <a:r>
            <a:rPr lang="zh-CN" altLang="en-US" sz="2000" b="1" dirty="0" smtClean="0">
              <a:solidFill>
                <a:schemeClr val="bg2">
                  <a:lumMod val="25000"/>
                </a:schemeClr>
              </a:solidFill>
              <a:effectLst>
                <a:outerShdw blurRad="38100" dist="38100" dir="2700000" algn="tl">
                  <a:srgbClr val="000000">
                    <a:alpha val="43137"/>
                  </a:srgbClr>
                </a:outerShdw>
              </a:effectLst>
            </a:rPr>
            <a:t>总目标：</a:t>
          </a:r>
          <a:r>
            <a:rPr lang="zh-CN" altLang="en-US" sz="2000" dirty="0" smtClean="0"/>
            <a:t>完善中国特色社会主义制度，推进国家治理体系和治理能力现代化。</a:t>
          </a:r>
          <a:r>
            <a:rPr lang="en-US" altLang="zh-CN" sz="2000" dirty="0" smtClean="0"/>
            <a:t>——</a:t>
          </a:r>
          <a:r>
            <a:rPr lang="zh-CN" altLang="en-US" sz="2000" dirty="0" smtClean="0"/>
            <a:t>十八届三中全会</a:t>
          </a:r>
          <a:endParaRPr lang="zh-CN" altLang="en-US" sz="2000" dirty="0"/>
        </a:p>
      </dgm:t>
    </dgm:pt>
    <dgm:pt modelId="{1CB914FF-9F6E-47EE-91E3-F55BEA83F75E}" type="parTrans" cxnId="{D03737E1-43B8-49B2-9356-AAC859CE9165}">
      <dgm:prSet/>
      <dgm:spPr/>
      <dgm:t>
        <a:bodyPr/>
        <a:lstStyle/>
        <a:p>
          <a:endParaRPr lang="zh-CN" altLang="en-US"/>
        </a:p>
      </dgm:t>
    </dgm:pt>
    <dgm:pt modelId="{FB1ADE64-EA47-4CE4-B55B-25D0033C8B96}" type="sibTrans" cxnId="{D03737E1-43B8-49B2-9356-AAC859CE9165}">
      <dgm:prSet/>
      <dgm:spPr/>
      <dgm:t>
        <a:bodyPr/>
        <a:lstStyle/>
        <a:p>
          <a:endParaRPr lang="zh-CN" altLang="en-US"/>
        </a:p>
      </dgm:t>
    </dgm:pt>
    <dgm:pt modelId="{5F9CE4F0-1A40-451F-9785-CE12037A51B2}" type="pres">
      <dgm:prSet presAssocID="{79061B32-9122-4FAC-B77F-E13DE2B6DB5D}" presName="Name0" presStyleCnt="0">
        <dgm:presLayoutVars>
          <dgm:dir/>
          <dgm:animLvl val="lvl"/>
          <dgm:resizeHandles val="exact"/>
        </dgm:presLayoutVars>
      </dgm:prSet>
      <dgm:spPr/>
      <dgm:t>
        <a:bodyPr/>
        <a:lstStyle/>
        <a:p>
          <a:endParaRPr lang="zh-CN" altLang="en-US"/>
        </a:p>
      </dgm:t>
    </dgm:pt>
    <dgm:pt modelId="{A9F2D160-82F0-46DC-BB2C-1A8B3F24C1DB}" type="pres">
      <dgm:prSet presAssocID="{47FCC33F-D29E-46F2-837A-D400DC59C29D}" presName="linNode" presStyleCnt="0"/>
      <dgm:spPr/>
    </dgm:pt>
    <dgm:pt modelId="{3AA27A68-B33A-4F04-B7C4-FFE4D17CDC24}" type="pres">
      <dgm:prSet presAssocID="{47FCC33F-D29E-46F2-837A-D400DC59C29D}" presName="parentText" presStyleLbl="node1" presStyleIdx="0" presStyleCnt="1" custScaleX="32940" custScaleY="44441">
        <dgm:presLayoutVars>
          <dgm:chMax val="1"/>
          <dgm:bulletEnabled val="1"/>
        </dgm:presLayoutVars>
      </dgm:prSet>
      <dgm:spPr/>
      <dgm:t>
        <a:bodyPr/>
        <a:lstStyle/>
        <a:p>
          <a:endParaRPr lang="zh-CN" altLang="en-US"/>
        </a:p>
      </dgm:t>
    </dgm:pt>
    <dgm:pt modelId="{5D6AF3C2-6D49-4787-BD85-1614034236C8}" type="pres">
      <dgm:prSet presAssocID="{47FCC33F-D29E-46F2-837A-D400DC59C29D}" presName="descendantText" presStyleLbl="alignAccFollowNode1" presStyleIdx="0" presStyleCnt="1" custScaleX="157666" custScaleY="125122">
        <dgm:presLayoutVars>
          <dgm:bulletEnabled val="1"/>
        </dgm:presLayoutVars>
      </dgm:prSet>
      <dgm:spPr/>
      <dgm:t>
        <a:bodyPr/>
        <a:lstStyle/>
        <a:p>
          <a:endParaRPr lang="zh-CN" altLang="en-US"/>
        </a:p>
      </dgm:t>
    </dgm:pt>
  </dgm:ptLst>
  <dgm:cxnLst>
    <dgm:cxn modelId="{7FA59EF6-0CB9-446B-A9D1-8BFE074C3EB6}" srcId="{79061B32-9122-4FAC-B77F-E13DE2B6DB5D}" destId="{47FCC33F-D29E-46F2-837A-D400DC59C29D}" srcOrd="0" destOrd="0" parTransId="{8A422923-D32D-4716-AA4F-3B9C984F908D}" sibTransId="{E5BB9CF6-5D3A-4247-8DB2-9387BFAD8673}"/>
    <dgm:cxn modelId="{D03737E1-43B8-49B2-9356-AAC859CE9165}" srcId="{47FCC33F-D29E-46F2-837A-D400DC59C29D}" destId="{5E1398D1-218D-492B-B3CC-80E6FC7860F0}" srcOrd="4" destOrd="0" parTransId="{1CB914FF-9F6E-47EE-91E3-F55BEA83F75E}" sibTransId="{FB1ADE64-EA47-4CE4-B55B-25D0033C8B96}"/>
    <dgm:cxn modelId="{ECFC4A85-0DC7-49FD-98BF-515145047164}" type="presOf" srcId="{47FCC33F-D29E-46F2-837A-D400DC59C29D}" destId="{3AA27A68-B33A-4F04-B7C4-FFE4D17CDC24}" srcOrd="0" destOrd="0" presId="urn:microsoft.com/office/officeart/2005/8/layout/vList5"/>
    <dgm:cxn modelId="{7C0D1E3F-B876-4A6E-83E7-CD308EF978A7}" srcId="{47FCC33F-D29E-46F2-837A-D400DC59C29D}" destId="{0F1C2A61-F329-4D08-AB94-D85B01926C22}" srcOrd="0" destOrd="0" parTransId="{087AA411-BE81-42F7-AA37-23F067568B39}" sibTransId="{7159F592-AE03-4FB1-B3FE-14CF4B40C443}"/>
    <dgm:cxn modelId="{B460EEA9-4601-4C25-BEDF-E8D592EF9A93}" type="presOf" srcId="{0F1C2A61-F329-4D08-AB94-D85B01926C22}" destId="{5D6AF3C2-6D49-4787-BD85-1614034236C8}" srcOrd="0" destOrd="0" presId="urn:microsoft.com/office/officeart/2005/8/layout/vList5"/>
    <dgm:cxn modelId="{169F159F-CFEB-46AA-AD00-F4A389EA3577}" srcId="{47FCC33F-D29E-46F2-837A-D400DC59C29D}" destId="{8474211B-3C1A-4E83-B30D-D4656C2F01F7}" srcOrd="1" destOrd="0" parTransId="{4B8BFCE0-59BD-473D-AA57-E04AF1118D0B}" sibTransId="{FB076023-FACF-4A48-867B-957EBA9BD1BE}"/>
    <dgm:cxn modelId="{F00B9705-1FB6-431E-814A-DD0F7D1BD9B4}" srcId="{47FCC33F-D29E-46F2-837A-D400DC59C29D}" destId="{AF27829F-98E2-4AC1-B81A-490E0E21BB7B}" srcOrd="3" destOrd="0" parTransId="{0E9D52AB-8DAC-41AE-92EA-6C5C7226CB79}" sibTransId="{AE7DDA8E-E095-4ECF-9E03-E89D4EA85E21}"/>
    <dgm:cxn modelId="{8F42F86F-2051-409A-9F18-379495D70382}" type="presOf" srcId="{5E1398D1-218D-492B-B3CC-80E6FC7860F0}" destId="{5D6AF3C2-6D49-4787-BD85-1614034236C8}" srcOrd="0" destOrd="4" presId="urn:microsoft.com/office/officeart/2005/8/layout/vList5"/>
    <dgm:cxn modelId="{6F786C31-530C-4CF3-86A4-56F239F6EEA1}" type="presOf" srcId="{1910DC08-8E50-4B1B-9575-CFA6B6AB28AE}" destId="{5D6AF3C2-6D49-4787-BD85-1614034236C8}" srcOrd="0" destOrd="2" presId="urn:microsoft.com/office/officeart/2005/8/layout/vList5"/>
    <dgm:cxn modelId="{B3479A9A-E5AF-4F4E-BA09-F9AB3100D9FB}" type="presOf" srcId="{79061B32-9122-4FAC-B77F-E13DE2B6DB5D}" destId="{5F9CE4F0-1A40-451F-9785-CE12037A51B2}" srcOrd="0" destOrd="0" presId="urn:microsoft.com/office/officeart/2005/8/layout/vList5"/>
    <dgm:cxn modelId="{7CEC0A0D-3149-4132-9CD6-756B71072169}" type="presOf" srcId="{EA2DE5AC-A092-4C49-98FA-2B9AAC8B13D7}" destId="{5D6AF3C2-6D49-4787-BD85-1614034236C8}" srcOrd="0" destOrd="5" presId="urn:microsoft.com/office/officeart/2005/8/layout/vList5"/>
    <dgm:cxn modelId="{8A87CC3C-3504-4066-ABB2-70A10261286A}" type="presOf" srcId="{8474211B-3C1A-4E83-B30D-D4656C2F01F7}" destId="{5D6AF3C2-6D49-4787-BD85-1614034236C8}" srcOrd="0" destOrd="1" presId="urn:microsoft.com/office/officeart/2005/8/layout/vList5"/>
    <dgm:cxn modelId="{0C55FCD3-4824-4CFE-848B-A4E8413BBCC0}" srcId="{47FCC33F-D29E-46F2-837A-D400DC59C29D}" destId="{1910DC08-8E50-4B1B-9575-CFA6B6AB28AE}" srcOrd="2" destOrd="0" parTransId="{A93EB8ED-5235-47AA-B86C-2F568450DBA3}" sibTransId="{258D8BC4-2BCD-4DFF-A169-646FBFE7C26A}"/>
    <dgm:cxn modelId="{B08A15A3-5249-47A9-A88A-D96430F5AD8A}" srcId="{47FCC33F-D29E-46F2-837A-D400DC59C29D}" destId="{EA2DE5AC-A092-4C49-98FA-2B9AAC8B13D7}" srcOrd="5" destOrd="0" parTransId="{ECC0DA25-7CC6-4D8C-8929-576ECDE38B71}" sibTransId="{FC40497E-DEF1-4291-8736-19224BCA074D}"/>
    <dgm:cxn modelId="{B30F8FED-EEA7-4798-AA03-7CBBC76F57C8}" type="presOf" srcId="{AF27829F-98E2-4AC1-B81A-490E0E21BB7B}" destId="{5D6AF3C2-6D49-4787-BD85-1614034236C8}" srcOrd="0" destOrd="3" presId="urn:microsoft.com/office/officeart/2005/8/layout/vList5"/>
    <dgm:cxn modelId="{588E37D0-0668-43B3-91B3-530302B995DF}" type="presParOf" srcId="{5F9CE4F0-1A40-451F-9785-CE12037A51B2}" destId="{A9F2D160-82F0-46DC-BB2C-1A8B3F24C1DB}" srcOrd="0" destOrd="0" presId="urn:microsoft.com/office/officeart/2005/8/layout/vList5"/>
    <dgm:cxn modelId="{6BB5A134-E6A9-4AD8-B0E8-3FA5ECC4629F}" type="presParOf" srcId="{A9F2D160-82F0-46DC-BB2C-1A8B3F24C1DB}" destId="{3AA27A68-B33A-4F04-B7C4-FFE4D17CDC24}" srcOrd="0" destOrd="0" presId="urn:microsoft.com/office/officeart/2005/8/layout/vList5"/>
    <dgm:cxn modelId="{FD633A9A-0759-4235-BAB5-8D951C802276}" type="presParOf" srcId="{A9F2D160-82F0-46DC-BB2C-1A8B3F24C1DB}" destId="{5D6AF3C2-6D49-4787-BD85-1614034236C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6DD12-0251-450C-874B-917CC7D3BD9B}">
      <dsp:nvSpPr>
        <dsp:cNvPr id="0" name=""/>
        <dsp:cNvSpPr/>
      </dsp:nvSpPr>
      <dsp:spPr>
        <a:xfrm>
          <a:off x="1501139" y="2140239"/>
          <a:ext cx="1036320" cy="10363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基本政治制度</a:t>
          </a:r>
          <a:endParaRPr lang="zh-CN" altLang="en-US" sz="1800" kern="1200" dirty="0"/>
        </a:p>
      </dsp:txBody>
      <dsp:txXfrm>
        <a:off x="1652905" y="2292005"/>
        <a:ext cx="732788" cy="732788"/>
      </dsp:txXfrm>
    </dsp:sp>
    <dsp:sp modelId="{6623D14F-133E-4E50-A599-6A8876087BBF}">
      <dsp:nvSpPr>
        <dsp:cNvPr id="0" name=""/>
        <dsp:cNvSpPr/>
      </dsp:nvSpPr>
      <dsp:spPr>
        <a:xfrm rot="16200000">
          <a:off x="1909109" y="1762395"/>
          <a:ext cx="220381" cy="3523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942166" y="1865922"/>
        <a:ext cx="154267" cy="211409"/>
      </dsp:txXfrm>
    </dsp:sp>
    <dsp:sp modelId="{6F384377-35B0-4D69-83D6-8958862C37D1}">
      <dsp:nvSpPr>
        <dsp:cNvPr id="0" name=""/>
        <dsp:cNvSpPr/>
      </dsp:nvSpPr>
      <dsp:spPr>
        <a:xfrm>
          <a:off x="1371599" y="429024"/>
          <a:ext cx="1295401" cy="129540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t>多党合作和政治协商制度</a:t>
          </a:r>
          <a:endParaRPr lang="zh-CN" altLang="en-US" sz="1700" kern="1200" dirty="0"/>
        </a:p>
      </dsp:txBody>
      <dsp:txXfrm>
        <a:off x="1561306" y="618731"/>
        <a:ext cx="915987" cy="915987"/>
      </dsp:txXfrm>
    </dsp:sp>
    <dsp:sp modelId="{91E2A81D-566A-45A1-8889-56ED7BFF8414}">
      <dsp:nvSpPr>
        <dsp:cNvPr id="0" name=""/>
        <dsp:cNvSpPr/>
      </dsp:nvSpPr>
      <dsp:spPr>
        <a:xfrm rot="1800000">
          <a:off x="2532500" y="2842141"/>
          <a:ext cx="220381" cy="352349"/>
        </a:xfrm>
        <a:prstGeom prst="rightArrow">
          <a:avLst>
            <a:gd name="adj1" fmla="val 60000"/>
            <a:gd name="adj2" fmla="val 50000"/>
          </a:avLst>
        </a:prstGeom>
        <a:solidFill>
          <a:schemeClr val="accent2">
            <a:hueOff val="-3048016"/>
            <a:satOff val="372"/>
            <a:lumOff val="186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2536929" y="2896083"/>
        <a:ext cx="154267" cy="211409"/>
      </dsp:txXfrm>
    </dsp:sp>
    <dsp:sp modelId="{E73D8ACC-9E1D-4A5E-83A5-642784E336F4}">
      <dsp:nvSpPr>
        <dsp:cNvPr id="0" name=""/>
        <dsp:cNvSpPr/>
      </dsp:nvSpPr>
      <dsp:spPr>
        <a:xfrm>
          <a:off x="2741370" y="2801537"/>
          <a:ext cx="1295401" cy="1295401"/>
        </a:xfrm>
        <a:prstGeom prst="ellipse">
          <a:avLst/>
        </a:prstGeom>
        <a:solidFill>
          <a:schemeClr val="accent2">
            <a:hueOff val="-3048016"/>
            <a:satOff val="372"/>
            <a:lumOff val="1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t>民族区域自治制度</a:t>
          </a:r>
          <a:endParaRPr lang="zh-CN" altLang="en-US" sz="1700" kern="1200" dirty="0"/>
        </a:p>
      </dsp:txBody>
      <dsp:txXfrm>
        <a:off x="2931077" y="2991244"/>
        <a:ext cx="915987" cy="915987"/>
      </dsp:txXfrm>
    </dsp:sp>
    <dsp:sp modelId="{D6CE84AA-02F9-45CB-820F-D15FE043DE81}">
      <dsp:nvSpPr>
        <dsp:cNvPr id="0" name=""/>
        <dsp:cNvSpPr/>
      </dsp:nvSpPr>
      <dsp:spPr>
        <a:xfrm rot="9000000">
          <a:off x="1285717" y="2842141"/>
          <a:ext cx="220381" cy="352349"/>
        </a:xfrm>
        <a:prstGeom prst="rightArrow">
          <a:avLst>
            <a:gd name="adj1" fmla="val 60000"/>
            <a:gd name="adj2" fmla="val 50000"/>
          </a:avLst>
        </a:prstGeom>
        <a:solidFill>
          <a:schemeClr val="accent2">
            <a:hueOff val="-6096031"/>
            <a:satOff val="744"/>
            <a:lumOff val="372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1347402" y="2896083"/>
        <a:ext cx="154267" cy="211409"/>
      </dsp:txXfrm>
    </dsp:sp>
    <dsp:sp modelId="{0A2ADBBC-7834-4CEB-A903-837C04AC0F5A}">
      <dsp:nvSpPr>
        <dsp:cNvPr id="0" name=""/>
        <dsp:cNvSpPr/>
      </dsp:nvSpPr>
      <dsp:spPr>
        <a:xfrm>
          <a:off x="1828" y="2801537"/>
          <a:ext cx="1295401" cy="1295401"/>
        </a:xfrm>
        <a:prstGeom prst="ellipse">
          <a:avLst/>
        </a:prstGeom>
        <a:solidFill>
          <a:schemeClr val="accent2">
            <a:hueOff val="-6096031"/>
            <a:satOff val="744"/>
            <a:lumOff val="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t>基层群众自治制度</a:t>
          </a:r>
          <a:endParaRPr lang="zh-CN" altLang="en-US" sz="1700" kern="1200" dirty="0"/>
        </a:p>
      </dsp:txBody>
      <dsp:txXfrm>
        <a:off x="191535" y="2991244"/>
        <a:ext cx="915987" cy="915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3DF9F-9A1E-4DA9-9A7F-F2BF3F5A1817}">
      <dsp:nvSpPr>
        <dsp:cNvPr id="0" name=""/>
        <dsp:cNvSpPr/>
      </dsp:nvSpPr>
      <dsp:spPr>
        <a:xfrm>
          <a:off x="0" y="1414472"/>
          <a:ext cx="2400316" cy="2400316"/>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EECC5A4-34AC-481D-B204-50F2E56DB9B1}">
      <dsp:nvSpPr>
        <dsp:cNvPr id="0" name=""/>
        <dsp:cNvSpPr/>
      </dsp:nvSpPr>
      <dsp:spPr>
        <a:xfrm>
          <a:off x="480063" y="1894535"/>
          <a:ext cx="1440190" cy="144019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EBD6B3E-96A9-42BB-870E-4F628719E008}">
      <dsp:nvSpPr>
        <dsp:cNvPr id="0" name=""/>
        <dsp:cNvSpPr/>
      </dsp:nvSpPr>
      <dsp:spPr>
        <a:xfrm>
          <a:off x="960126" y="2374599"/>
          <a:ext cx="480063" cy="480063"/>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526746A-6721-4528-87A2-9AD4A7B29878}">
      <dsp:nvSpPr>
        <dsp:cNvPr id="0" name=""/>
        <dsp:cNvSpPr/>
      </dsp:nvSpPr>
      <dsp:spPr>
        <a:xfrm>
          <a:off x="2800369" y="614366"/>
          <a:ext cx="1200158" cy="70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lvl="0" algn="l" defTabSz="889000">
            <a:lnSpc>
              <a:spcPct val="90000"/>
            </a:lnSpc>
            <a:spcBef>
              <a:spcPct val="0"/>
            </a:spcBef>
            <a:spcAft>
              <a:spcPts val="0"/>
            </a:spcAft>
          </a:pPr>
          <a:r>
            <a:rPr lang="zh-CN" altLang="en-US" sz="2000" kern="1200" dirty="0" smtClean="0"/>
            <a:t>根本政</a:t>
          </a:r>
          <a:endParaRPr lang="en-US" altLang="zh-CN" sz="2000" kern="1200" dirty="0" smtClean="0"/>
        </a:p>
        <a:p>
          <a:pPr lvl="0" algn="l" defTabSz="889000">
            <a:lnSpc>
              <a:spcPct val="90000"/>
            </a:lnSpc>
            <a:spcBef>
              <a:spcPct val="0"/>
            </a:spcBef>
            <a:spcAft>
              <a:spcPts val="0"/>
            </a:spcAft>
          </a:pPr>
          <a:r>
            <a:rPr lang="zh-CN" altLang="en-US" sz="2000" kern="1200" dirty="0" smtClean="0"/>
            <a:t>治制度</a:t>
          </a:r>
          <a:endParaRPr lang="zh-CN" altLang="en-US" sz="2000" kern="1200" dirty="0"/>
        </a:p>
      </dsp:txBody>
      <dsp:txXfrm>
        <a:off x="2800369" y="614366"/>
        <a:ext cx="1200158" cy="700092"/>
      </dsp:txXfrm>
    </dsp:sp>
    <dsp:sp modelId="{4192090B-B501-4D60-837A-1133F8B10A04}">
      <dsp:nvSpPr>
        <dsp:cNvPr id="0" name=""/>
        <dsp:cNvSpPr/>
      </dsp:nvSpPr>
      <dsp:spPr>
        <a:xfrm>
          <a:off x="2500330" y="964412"/>
          <a:ext cx="3000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E633048-7AD9-4047-9CC5-8DC090AD9905}">
      <dsp:nvSpPr>
        <dsp:cNvPr id="0" name=""/>
        <dsp:cNvSpPr/>
      </dsp:nvSpPr>
      <dsp:spPr>
        <a:xfrm rot="5400000">
          <a:off x="1024735" y="1140236"/>
          <a:ext cx="1649817" cy="1298971"/>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5556CEB3-56BC-4DDF-93CC-DA3456485452}">
      <dsp:nvSpPr>
        <dsp:cNvPr id="0" name=""/>
        <dsp:cNvSpPr/>
      </dsp:nvSpPr>
      <dsp:spPr>
        <a:xfrm>
          <a:off x="2800369" y="1314459"/>
          <a:ext cx="1200158" cy="70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lvl="0" algn="l" defTabSz="889000">
            <a:lnSpc>
              <a:spcPct val="70000"/>
            </a:lnSpc>
            <a:spcBef>
              <a:spcPct val="0"/>
            </a:spcBef>
            <a:spcAft>
              <a:spcPts val="0"/>
            </a:spcAft>
          </a:pPr>
          <a:r>
            <a:rPr lang="zh-CN" altLang="en-US" sz="2000" kern="1200" dirty="0" smtClean="0"/>
            <a:t>基本政</a:t>
          </a:r>
          <a:endParaRPr lang="en-US" altLang="zh-CN" sz="2000" kern="1200" dirty="0" smtClean="0"/>
        </a:p>
        <a:p>
          <a:pPr lvl="0" algn="l" defTabSz="889000">
            <a:lnSpc>
              <a:spcPct val="70000"/>
            </a:lnSpc>
            <a:spcBef>
              <a:spcPct val="0"/>
            </a:spcBef>
            <a:spcAft>
              <a:spcPts val="0"/>
            </a:spcAft>
          </a:pPr>
          <a:r>
            <a:rPr lang="zh-CN" altLang="en-US" sz="2000" kern="1200" dirty="0" smtClean="0"/>
            <a:t>治制度</a:t>
          </a:r>
          <a:endParaRPr lang="zh-CN" altLang="en-US" sz="2000" kern="1200" dirty="0"/>
        </a:p>
      </dsp:txBody>
      <dsp:txXfrm>
        <a:off x="2800369" y="1314459"/>
        <a:ext cx="1200158" cy="700092"/>
      </dsp:txXfrm>
    </dsp:sp>
    <dsp:sp modelId="{A666C429-B25E-4D84-9735-BA2F8DA9019B}">
      <dsp:nvSpPr>
        <dsp:cNvPr id="0" name=""/>
        <dsp:cNvSpPr/>
      </dsp:nvSpPr>
      <dsp:spPr>
        <a:xfrm>
          <a:off x="2500330" y="1664505"/>
          <a:ext cx="3000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FD78F53A-AA03-4ADE-A9E6-2D94835E3B2D}">
      <dsp:nvSpPr>
        <dsp:cNvPr id="0" name=""/>
        <dsp:cNvSpPr/>
      </dsp:nvSpPr>
      <dsp:spPr>
        <a:xfrm rot="5400000">
          <a:off x="1378861" y="1829407"/>
          <a:ext cx="1285609" cy="95492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8583C2A-6CFD-4A9A-90B6-6D9FAD1FEEEB}">
      <dsp:nvSpPr>
        <dsp:cNvPr id="0" name=""/>
        <dsp:cNvSpPr/>
      </dsp:nvSpPr>
      <dsp:spPr>
        <a:xfrm>
          <a:off x="2800369" y="2014551"/>
          <a:ext cx="1200158" cy="70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lvl="0" algn="l" defTabSz="889000">
            <a:lnSpc>
              <a:spcPct val="70000"/>
            </a:lnSpc>
            <a:spcBef>
              <a:spcPct val="0"/>
            </a:spcBef>
            <a:spcAft>
              <a:spcPts val="0"/>
            </a:spcAft>
          </a:pPr>
          <a:r>
            <a:rPr lang="zh-CN" altLang="en-US" sz="2000" kern="1200" dirty="0" smtClean="0"/>
            <a:t>具体政</a:t>
          </a:r>
          <a:endParaRPr lang="en-US" altLang="zh-CN" sz="2000" kern="1200" dirty="0" smtClean="0"/>
        </a:p>
        <a:p>
          <a:pPr lvl="0" algn="l" defTabSz="889000">
            <a:lnSpc>
              <a:spcPct val="70000"/>
            </a:lnSpc>
            <a:spcBef>
              <a:spcPct val="0"/>
            </a:spcBef>
            <a:spcAft>
              <a:spcPts val="0"/>
            </a:spcAft>
          </a:pPr>
          <a:r>
            <a:rPr lang="zh-CN" altLang="en-US" sz="2000" kern="1200" dirty="0" smtClean="0"/>
            <a:t>治制度</a:t>
          </a:r>
          <a:endParaRPr lang="zh-CN" altLang="en-US" sz="2000" kern="1200" dirty="0"/>
        </a:p>
      </dsp:txBody>
      <dsp:txXfrm>
        <a:off x="2800369" y="2014551"/>
        <a:ext cx="1200158" cy="700092"/>
      </dsp:txXfrm>
    </dsp:sp>
    <dsp:sp modelId="{B0FC8D90-1B4B-4FF5-86FC-3E09F47DCA3C}">
      <dsp:nvSpPr>
        <dsp:cNvPr id="0" name=""/>
        <dsp:cNvSpPr/>
      </dsp:nvSpPr>
      <dsp:spPr>
        <a:xfrm>
          <a:off x="2500330" y="2364597"/>
          <a:ext cx="3000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A9706D6-E5D0-4C58-99A5-3DA2DEF41B2F}">
      <dsp:nvSpPr>
        <dsp:cNvPr id="0" name=""/>
        <dsp:cNvSpPr/>
      </dsp:nvSpPr>
      <dsp:spPr>
        <a:xfrm rot="5400000">
          <a:off x="1733428" y="2518018"/>
          <a:ext cx="918521" cy="61088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B0638F-07AB-4BF3-BBAF-B9000561D6BE}">
      <dsp:nvSpPr>
        <dsp:cNvPr id="0" name=""/>
        <dsp:cNvSpPr/>
      </dsp:nvSpPr>
      <dsp:spPr>
        <a:xfrm>
          <a:off x="2616458" y="550317"/>
          <a:ext cx="3668229" cy="3668229"/>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4C83B0-94FA-42BE-8F4A-F486B3F07D80}">
      <dsp:nvSpPr>
        <dsp:cNvPr id="0" name=""/>
        <dsp:cNvSpPr/>
      </dsp:nvSpPr>
      <dsp:spPr>
        <a:xfrm>
          <a:off x="2616458" y="550317"/>
          <a:ext cx="3668229" cy="3668229"/>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26C178-C65D-4D79-9600-3775F2616F9E}">
      <dsp:nvSpPr>
        <dsp:cNvPr id="0" name=""/>
        <dsp:cNvSpPr/>
      </dsp:nvSpPr>
      <dsp:spPr>
        <a:xfrm>
          <a:off x="2616458" y="550317"/>
          <a:ext cx="3668229" cy="3668229"/>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BE1DE1-B226-43D7-8856-13561F71113A}">
      <dsp:nvSpPr>
        <dsp:cNvPr id="0" name=""/>
        <dsp:cNvSpPr/>
      </dsp:nvSpPr>
      <dsp:spPr>
        <a:xfrm>
          <a:off x="2616458" y="550317"/>
          <a:ext cx="3668229" cy="3668229"/>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521EC4-4AEA-4673-B60A-1467260AE90A}">
      <dsp:nvSpPr>
        <dsp:cNvPr id="0" name=""/>
        <dsp:cNvSpPr/>
      </dsp:nvSpPr>
      <dsp:spPr>
        <a:xfrm>
          <a:off x="3606311" y="1540170"/>
          <a:ext cx="1688523" cy="16885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t>依法治国</a:t>
          </a:r>
          <a:endParaRPr lang="zh-CN" altLang="en-US" sz="3200" kern="1200" dirty="0"/>
        </a:p>
      </dsp:txBody>
      <dsp:txXfrm>
        <a:off x="3853589" y="1787448"/>
        <a:ext cx="1193967" cy="1193967"/>
      </dsp:txXfrm>
    </dsp:sp>
    <dsp:sp modelId="{EC0763CB-D6A2-4A4A-8C03-AF6B126794BF}">
      <dsp:nvSpPr>
        <dsp:cNvPr id="0" name=""/>
        <dsp:cNvSpPr/>
      </dsp:nvSpPr>
      <dsp:spPr>
        <a:xfrm>
          <a:off x="3859589" y="1885"/>
          <a:ext cx="1181966" cy="1181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执政方式的转变</a:t>
          </a:r>
          <a:endParaRPr lang="zh-CN" altLang="en-US" sz="1500" kern="1200" dirty="0"/>
        </a:p>
      </dsp:txBody>
      <dsp:txXfrm>
        <a:off x="4032684" y="174980"/>
        <a:ext cx="835776" cy="835776"/>
      </dsp:txXfrm>
    </dsp:sp>
    <dsp:sp modelId="{EB6452A5-AA06-43BA-81A3-B91B1EB5C7DD}">
      <dsp:nvSpPr>
        <dsp:cNvPr id="0" name=""/>
        <dsp:cNvSpPr/>
      </dsp:nvSpPr>
      <dsp:spPr>
        <a:xfrm>
          <a:off x="5651153" y="1793449"/>
          <a:ext cx="1181966" cy="1181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社会主义民主的保障</a:t>
          </a:r>
          <a:endParaRPr lang="zh-CN" altLang="en-US" sz="1500" kern="1200" dirty="0"/>
        </a:p>
      </dsp:txBody>
      <dsp:txXfrm>
        <a:off x="5824248" y="1966544"/>
        <a:ext cx="835776" cy="835776"/>
      </dsp:txXfrm>
    </dsp:sp>
    <dsp:sp modelId="{06DD1DC1-43F3-4649-A896-CB20CC12E526}">
      <dsp:nvSpPr>
        <dsp:cNvPr id="0" name=""/>
        <dsp:cNvSpPr/>
      </dsp:nvSpPr>
      <dsp:spPr>
        <a:xfrm>
          <a:off x="3859589" y="3585013"/>
          <a:ext cx="1181966" cy="1181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国家长治久安的保障</a:t>
          </a:r>
          <a:endParaRPr lang="zh-CN" altLang="en-US" sz="1500" kern="1200" dirty="0"/>
        </a:p>
      </dsp:txBody>
      <dsp:txXfrm>
        <a:off x="4032684" y="3758108"/>
        <a:ext cx="835776" cy="835776"/>
      </dsp:txXfrm>
    </dsp:sp>
    <dsp:sp modelId="{FC0CD93B-BBA2-4999-A981-B14821144736}">
      <dsp:nvSpPr>
        <dsp:cNvPr id="0" name=""/>
        <dsp:cNvSpPr/>
      </dsp:nvSpPr>
      <dsp:spPr>
        <a:xfrm>
          <a:off x="2068025" y="1793449"/>
          <a:ext cx="1181966" cy="1181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为改革开放保驾护航</a:t>
          </a:r>
          <a:endParaRPr lang="zh-CN" altLang="en-US" sz="1500" kern="1200" dirty="0"/>
        </a:p>
      </dsp:txBody>
      <dsp:txXfrm>
        <a:off x="2241120" y="1966544"/>
        <a:ext cx="835776" cy="8357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940CD-257D-4A74-80E9-08AE9AC2F538}">
      <dsp:nvSpPr>
        <dsp:cNvPr id="0" name=""/>
        <dsp:cNvSpPr/>
      </dsp:nvSpPr>
      <dsp:spPr>
        <a:xfrm>
          <a:off x="0" y="344181"/>
          <a:ext cx="82296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715820-690D-45DD-A2DE-8A336F609309}">
      <dsp:nvSpPr>
        <dsp:cNvPr id="0" name=""/>
        <dsp:cNvSpPr/>
      </dsp:nvSpPr>
      <dsp:spPr>
        <a:xfrm>
          <a:off x="411480" y="48981"/>
          <a:ext cx="576072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zh-CN" altLang="en-US" sz="2400" kern="1200" dirty="0" smtClean="0">
              <a:solidFill>
                <a:srgbClr val="FFFF00"/>
              </a:solidFill>
            </a:rPr>
            <a:t>坚持中国共产党的领导</a:t>
          </a:r>
          <a:endParaRPr lang="zh-CN" altLang="en-US" sz="2400" kern="1200" dirty="0">
            <a:solidFill>
              <a:srgbClr val="FFFF00"/>
            </a:solidFill>
          </a:endParaRPr>
        </a:p>
      </dsp:txBody>
      <dsp:txXfrm>
        <a:off x="440301" y="77802"/>
        <a:ext cx="5703078" cy="532758"/>
      </dsp:txXfrm>
    </dsp:sp>
    <dsp:sp modelId="{035C1E47-4BC7-48D0-B264-C0B515E8BECF}">
      <dsp:nvSpPr>
        <dsp:cNvPr id="0" name=""/>
        <dsp:cNvSpPr/>
      </dsp:nvSpPr>
      <dsp:spPr>
        <a:xfrm>
          <a:off x="0" y="1251381"/>
          <a:ext cx="82296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D97DE0-8A15-46E1-9337-BCFF1CEA193C}">
      <dsp:nvSpPr>
        <dsp:cNvPr id="0" name=""/>
        <dsp:cNvSpPr/>
      </dsp:nvSpPr>
      <dsp:spPr>
        <a:xfrm>
          <a:off x="411480" y="956181"/>
          <a:ext cx="576072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zh-CN" altLang="en-US" sz="2400" kern="1200" dirty="0" smtClean="0">
              <a:solidFill>
                <a:srgbClr val="FFFF00"/>
              </a:solidFill>
            </a:rPr>
            <a:t>坚持人民主体地位</a:t>
          </a:r>
          <a:endParaRPr lang="zh-CN" altLang="en-US" sz="2400" kern="1200" dirty="0">
            <a:solidFill>
              <a:srgbClr val="FFFF00"/>
            </a:solidFill>
          </a:endParaRPr>
        </a:p>
      </dsp:txBody>
      <dsp:txXfrm>
        <a:off x="440301" y="985002"/>
        <a:ext cx="5703078" cy="532758"/>
      </dsp:txXfrm>
    </dsp:sp>
    <dsp:sp modelId="{61241690-751C-4DC5-B4F6-30C242B576FC}">
      <dsp:nvSpPr>
        <dsp:cNvPr id="0" name=""/>
        <dsp:cNvSpPr/>
      </dsp:nvSpPr>
      <dsp:spPr>
        <a:xfrm>
          <a:off x="0" y="2158581"/>
          <a:ext cx="82296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331B76-5679-481D-ACC7-460B9DA3C594}">
      <dsp:nvSpPr>
        <dsp:cNvPr id="0" name=""/>
        <dsp:cNvSpPr/>
      </dsp:nvSpPr>
      <dsp:spPr>
        <a:xfrm>
          <a:off x="411480" y="1863381"/>
          <a:ext cx="576072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zh-CN" altLang="en-US" sz="2400" kern="1200" dirty="0" smtClean="0">
              <a:solidFill>
                <a:srgbClr val="FFFF00"/>
              </a:solidFill>
            </a:rPr>
            <a:t>坚持法律面前人人平等</a:t>
          </a:r>
          <a:endParaRPr lang="zh-CN" altLang="en-US" sz="2400" kern="1200" dirty="0">
            <a:solidFill>
              <a:srgbClr val="FFFF00"/>
            </a:solidFill>
          </a:endParaRPr>
        </a:p>
      </dsp:txBody>
      <dsp:txXfrm>
        <a:off x="440301" y="1892202"/>
        <a:ext cx="5703078" cy="532758"/>
      </dsp:txXfrm>
    </dsp:sp>
    <dsp:sp modelId="{B663DECD-BF38-4099-BD28-073B03B66033}">
      <dsp:nvSpPr>
        <dsp:cNvPr id="0" name=""/>
        <dsp:cNvSpPr/>
      </dsp:nvSpPr>
      <dsp:spPr>
        <a:xfrm>
          <a:off x="0" y="3065781"/>
          <a:ext cx="82296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806721-EF60-4CAF-A688-201DCC230C10}">
      <dsp:nvSpPr>
        <dsp:cNvPr id="0" name=""/>
        <dsp:cNvSpPr/>
      </dsp:nvSpPr>
      <dsp:spPr>
        <a:xfrm>
          <a:off x="411480" y="2770581"/>
          <a:ext cx="576072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zh-CN" altLang="en-US" sz="2400" kern="1200" dirty="0" smtClean="0">
              <a:solidFill>
                <a:srgbClr val="FFFF00"/>
              </a:solidFill>
            </a:rPr>
            <a:t>坚持依法治国和以德治国相结合</a:t>
          </a:r>
          <a:endParaRPr lang="zh-CN" altLang="en-US" sz="2400" kern="1200" dirty="0">
            <a:solidFill>
              <a:srgbClr val="FFFF00"/>
            </a:solidFill>
          </a:endParaRPr>
        </a:p>
      </dsp:txBody>
      <dsp:txXfrm>
        <a:off x="440301" y="2799402"/>
        <a:ext cx="5703078" cy="532758"/>
      </dsp:txXfrm>
    </dsp:sp>
    <dsp:sp modelId="{245BCE25-F4BC-467A-9B77-89B6E4E9E4AC}">
      <dsp:nvSpPr>
        <dsp:cNvPr id="0" name=""/>
        <dsp:cNvSpPr/>
      </dsp:nvSpPr>
      <dsp:spPr>
        <a:xfrm>
          <a:off x="0" y="3972981"/>
          <a:ext cx="82296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7FBAD2-6AC8-4002-8FE8-182BBFA0F3D5}">
      <dsp:nvSpPr>
        <dsp:cNvPr id="0" name=""/>
        <dsp:cNvSpPr/>
      </dsp:nvSpPr>
      <dsp:spPr>
        <a:xfrm>
          <a:off x="411480" y="3677781"/>
          <a:ext cx="576072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zh-CN" altLang="en-US" sz="2400" kern="1200" dirty="0" smtClean="0">
              <a:solidFill>
                <a:srgbClr val="FFFF00"/>
              </a:solidFill>
            </a:rPr>
            <a:t>坚持从中国实际出发</a:t>
          </a:r>
          <a:endParaRPr lang="zh-CN" altLang="en-US" sz="2400" kern="1200" dirty="0">
            <a:solidFill>
              <a:srgbClr val="FFFF00"/>
            </a:solidFill>
          </a:endParaRPr>
        </a:p>
      </dsp:txBody>
      <dsp:txXfrm>
        <a:off x="440301" y="3706602"/>
        <a:ext cx="5703078"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0C8DB-8C79-4CBA-B6FB-55B0AF21211B}">
      <dsp:nvSpPr>
        <dsp:cNvPr id="0" name=""/>
        <dsp:cNvSpPr/>
      </dsp:nvSpPr>
      <dsp:spPr>
        <a:xfrm rot="5400000">
          <a:off x="2445488" y="-1159610"/>
          <a:ext cx="4597401" cy="69166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zh-CN" altLang="en-US" sz="3000" b="1" kern="1200" spc="0" dirty="0" smtClean="0">
              <a:solidFill>
                <a:srgbClr val="FF0000"/>
              </a:solidFill>
              <a:effectLst>
                <a:outerShdw blurRad="38100" dist="38100" dir="2700000" algn="tl">
                  <a:srgbClr val="000000">
                    <a:alpha val="43137"/>
                  </a:srgbClr>
                </a:outerShdw>
              </a:effectLst>
            </a:rPr>
            <a:t>坚持</a:t>
          </a:r>
          <a:r>
            <a:rPr lang="zh-CN" altLang="en-US" sz="3000" kern="1200" dirty="0" smtClean="0"/>
            <a:t>正确政治</a:t>
          </a:r>
          <a:r>
            <a:rPr lang="zh-CN" altLang="en-US" sz="3000" kern="1200" spc="0" dirty="0" smtClean="0">
              <a:solidFill>
                <a:srgbClr val="C00000"/>
              </a:solidFill>
              <a:effectLst>
                <a:outerShdw blurRad="38100" dist="38100" dir="2700000" algn="tl">
                  <a:srgbClr val="000000">
                    <a:alpha val="43137"/>
                  </a:srgbClr>
                </a:outerShdw>
              </a:effectLst>
            </a:rPr>
            <a:t>方向</a:t>
          </a:r>
          <a:r>
            <a:rPr lang="zh-CN" altLang="en-US" sz="3000" kern="1200" dirty="0" smtClean="0"/>
            <a:t>，</a:t>
          </a:r>
          <a:endParaRPr lang="zh-CN" altLang="en-US" sz="3000" kern="1200" dirty="0"/>
        </a:p>
        <a:p>
          <a:pPr marL="285750" lvl="1" indent="-285750" algn="l" defTabSz="1333500">
            <a:lnSpc>
              <a:spcPct val="90000"/>
            </a:lnSpc>
            <a:spcBef>
              <a:spcPct val="0"/>
            </a:spcBef>
            <a:spcAft>
              <a:spcPct val="15000"/>
            </a:spcAft>
            <a:buChar char="••"/>
          </a:pPr>
          <a:r>
            <a:rPr lang="zh-CN" altLang="en-US" sz="3000" b="1" kern="1200" spc="0" dirty="0" smtClean="0">
              <a:solidFill>
                <a:srgbClr val="FF0000"/>
              </a:solidFill>
              <a:effectLst>
                <a:outerShdw blurRad="38100" dist="38100" dir="2700000" algn="tl">
                  <a:srgbClr val="000000">
                    <a:alpha val="43137"/>
                  </a:srgbClr>
                </a:outerShdw>
              </a:effectLst>
            </a:rPr>
            <a:t>坚持</a:t>
          </a:r>
          <a:r>
            <a:rPr lang="zh-CN" altLang="en-US" sz="3000" kern="1200" dirty="0" smtClean="0"/>
            <a:t>中国特色社会主义政治发展</a:t>
          </a:r>
          <a:r>
            <a:rPr lang="zh-CN" altLang="en-US" sz="3000" kern="1200" dirty="0" smtClean="0">
              <a:solidFill>
                <a:srgbClr val="C00000"/>
              </a:solidFill>
              <a:effectLst>
                <a:outerShdw blurRad="38100" dist="38100" dir="2700000" algn="tl">
                  <a:srgbClr val="000000">
                    <a:alpha val="43137"/>
                  </a:srgbClr>
                </a:outerShdw>
              </a:effectLst>
            </a:rPr>
            <a:t>道路</a:t>
          </a:r>
          <a:r>
            <a:rPr lang="zh-CN" altLang="en-US" sz="3000" kern="1200" dirty="0" smtClean="0"/>
            <a:t>，</a:t>
          </a:r>
          <a:endParaRPr lang="zh-CN" altLang="en-US" sz="3000" kern="1200" dirty="0"/>
        </a:p>
        <a:p>
          <a:pPr marL="285750" lvl="1" indent="-285750" algn="l" defTabSz="1333500">
            <a:lnSpc>
              <a:spcPct val="90000"/>
            </a:lnSpc>
            <a:spcBef>
              <a:spcPct val="0"/>
            </a:spcBef>
            <a:spcAft>
              <a:spcPct val="15000"/>
            </a:spcAft>
            <a:buChar char="••"/>
          </a:pPr>
          <a:r>
            <a:rPr lang="zh-CN" altLang="en-US" sz="3000" kern="1200" dirty="0" smtClean="0"/>
            <a:t>以</a:t>
          </a:r>
          <a:r>
            <a:rPr lang="zh-CN" altLang="en-US" sz="3000" b="1" kern="1200" spc="0" dirty="0" smtClean="0">
              <a:solidFill>
                <a:srgbClr val="FF0000"/>
              </a:solidFill>
              <a:effectLst>
                <a:outerShdw blurRad="38100" dist="38100" dir="2700000" algn="tl">
                  <a:srgbClr val="000000">
                    <a:alpha val="43137"/>
                  </a:srgbClr>
                </a:outerShdw>
              </a:effectLst>
            </a:rPr>
            <a:t>保证</a:t>
          </a:r>
          <a:r>
            <a:rPr lang="zh-CN" altLang="en-US" sz="3000" kern="1200" dirty="0" smtClean="0"/>
            <a:t>人民当家作出作为</a:t>
          </a:r>
          <a:r>
            <a:rPr lang="zh-CN" altLang="en-US" sz="3000" kern="1200" spc="0" dirty="0" smtClean="0">
              <a:solidFill>
                <a:srgbClr val="C00000"/>
              </a:solidFill>
              <a:effectLst>
                <a:outerShdw blurRad="38100" dist="38100" dir="2700000" algn="tl">
                  <a:srgbClr val="000000">
                    <a:alpha val="43137"/>
                  </a:srgbClr>
                </a:outerShdw>
              </a:effectLst>
            </a:rPr>
            <a:t>根本</a:t>
          </a:r>
          <a:r>
            <a:rPr lang="zh-CN" altLang="en-US" sz="3000" kern="1200" dirty="0" smtClean="0"/>
            <a:t>，</a:t>
          </a:r>
        </a:p>
        <a:p>
          <a:pPr marL="285750" lvl="1" indent="-285750" algn="l" defTabSz="1333500">
            <a:lnSpc>
              <a:spcPct val="90000"/>
            </a:lnSpc>
            <a:spcBef>
              <a:spcPct val="0"/>
            </a:spcBef>
            <a:spcAft>
              <a:spcPct val="15000"/>
            </a:spcAft>
            <a:buChar char="••"/>
          </a:pPr>
          <a:r>
            <a:rPr lang="zh-CN" altLang="en-US" sz="3000" kern="1200" dirty="0" smtClean="0"/>
            <a:t>以</a:t>
          </a:r>
          <a:r>
            <a:rPr lang="zh-CN" altLang="en-US" sz="3000" b="1" kern="1200" spc="0" dirty="0" smtClean="0">
              <a:solidFill>
                <a:srgbClr val="FF0000"/>
              </a:solidFill>
              <a:effectLst>
                <a:outerShdw blurRad="38100" dist="38100" dir="2700000" algn="tl">
                  <a:srgbClr val="000000">
                    <a:alpha val="43137"/>
                  </a:srgbClr>
                </a:outerShdw>
              </a:effectLst>
            </a:rPr>
            <a:t>增强</a:t>
          </a:r>
          <a:r>
            <a:rPr lang="zh-CN" altLang="en-US" sz="3000" kern="1200" dirty="0" smtClean="0"/>
            <a:t>党和国家活力、调动人民积极性为</a:t>
          </a:r>
          <a:r>
            <a:rPr lang="zh-CN" altLang="en-US" sz="3000" kern="1200" spc="0" dirty="0" smtClean="0">
              <a:solidFill>
                <a:srgbClr val="C00000"/>
              </a:solidFill>
              <a:effectLst>
                <a:outerShdw blurRad="38100" dist="38100" dir="2700000" algn="tl">
                  <a:srgbClr val="000000">
                    <a:alpha val="43137"/>
                  </a:srgbClr>
                </a:outerShdw>
              </a:effectLst>
            </a:rPr>
            <a:t>目标</a:t>
          </a:r>
          <a:r>
            <a:rPr lang="zh-CN" altLang="en-US" sz="3000" kern="1200" dirty="0" smtClean="0"/>
            <a:t>，</a:t>
          </a:r>
        </a:p>
        <a:p>
          <a:pPr marL="285750" lvl="1" indent="-285750" algn="l" defTabSz="1333500">
            <a:lnSpc>
              <a:spcPct val="90000"/>
            </a:lnSpc>
            <a:spcBef>
              <a:spcPct val="0"/>
            </a:spcBef>
            <a:spcAft>
              <a:spcPct val="15000"/>
            </a:spcAft>
            <a:buChar char="••"/>
          </a:pPr>
          <a:r>
            <a:rPr lang="zh-CN" altLang="en-US" sz="3000" b="1" kern="1200" spc="0" dirty="0" smtClean="0">
              <a:solidFill>
                <a:srgbClr val="FF0000"/>
              </a:solidFill>
              <a:effectLst>
                <a:outerShdw blurRad="38100" dist="38100" dir="2700000" algn="tl">
                  <a:srgbClr val="000000">
                    <a:alpha val="43137"/>
                  </a:srgbClr>
                </a:outerShdw>
              </a:effectLst>
            </a:rPr>
            <a:t>扩大</a:t>
          </a:r>
          <a:r>
            <a:rPr lang="zh-CN" altLang="en-US" sz="3000" kern="1200" dirty="0" smtClean="0"/>
            <a:t>社会主义民主，</a:t>
          </a:r>
          <a:r>
            <a:rPr lang="zh-CN" altLang="en-US" sz="3000" kern="1200" spc="0" dirty="0" smtClean="0">
              <a:solidFill>
                <a:srgbClr val="C00000"/>
              </a:solidFill>
              <a:effectLst>
                <a:outerShdw blurRad="38100" dist="38100" dir="2700000" algn="tl">
                  <a:srgbClr val="000000">
                    <a:alpha val="43137"/>
                  </a:srgbClr>
                </a:outerShdw>
              </a:effectLst>
            </a:rPr>
            <a:t>建设</a:t>
          </a:r>
          <a:r>
            <a:rPr lang="zh-CN" altLang="en-US" sz="3000" kern="1200" dirty="0" smtClean="0"/>
            <a:t>社会主义法治国家，</a:t>
          </a:r>
          <a:r>
            <a:rPr lang="zh-CN" altLang="en-US" sz="3000" kern="1200" spc="0" dirty="0" smtClean="0">
              <a:solidFill>
                <a:srgbClr val="C00000"/>
              </a:solidFill>
              <a:effectLst>
                <a:outerShdw blurRad="38100" dist="38100" dir="2700000" algn="tl">
                  <a:srgbClr val="000000">
                    <a:alpha val="43137"/>
                  </a:srgbClr>
                </a:outerShdw>
              </a:effectLst>
            </a:rPr>
            <a:t>发展</a:t>
          </a:r>
          <a:r>
            <a:rPr lang="zh-CN" altLang="en-US" sz="3000" kern="1200" dirty="0" smtClean="0"/>
            <a:t>社会主义政治文明。</a:t>
          </a:r>
        </a:p>
      </dsp:txBody>
      <dsp:txXfrm rot="-5400000">
        <a:off x="1285879" y="224426"/>
        <a:ext cx="6692194" cy="4148547"/>
      </dsp:txXfrm>
    </dsp:sp>
    <dsp:sp modelId="{A69C4700-A72C-4137-BAE1-DBFB0C2AF1D0}">
      <dsp:nvSpPr>
        <dsp:cNvPr id="0" name=""/>
        <dsp:cNvSpPr/>
      </dsp:nvSpPr>
      <dsp:spPr>
        <a:xfrm>
          <a:off x="298622" y="986878"/>
          <a:ext cx="987255" cy="26236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altLang="zh-CN" sz="3000" kern="1200" dirty="0" smtClean="0"/>
            <a:t>1.</a:t>
          </a:r>
          <a:r>
            <a:rPr lang="zh-CN" altLang="en-US" sz="3000" kern="1200" dirty="0" smtClean="0"/>
            <a:t>总体要求</a:t>
          </a:r>
          <a:endParaRPr lang="zh-CN" altLang="en-US" sz="3000" kern="1200" dirty="0"/>
        </a:p>
      </dsp:txBody>
      <dsp:txXfrm>
        <a:off x="346816" y="1035072"/>
        <a:ext cx="890867" cy="25272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AA201-6CD4-4FB5-B4E2-6D2673105673}">
      <dsp:nvSpPr>
        <dsp:cNvPr id="0" name=""/>
        <dsp:cNvSpPr/>
      </dsp:nvSpPr>
      <dsp:spPr>
        <a:xfrm rot="5400000">
          <a:off x="2117429" y="-1094428"/>
          <a:ext cx="5572164" cy="77610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FF0000"/>
              </a:solidFill>
              <a:effectLst>
                <a:outerShdw blurRad="38100" dist="38100" dir="2700000" algn="tl">
                  <a:srgbClr val="000000">
                    <a:alpha val="43137"/>
                  </a:srgbClr>
                </a:outerShdw>
              </a:effectLst>
            </a:rPr>
            <a:t>坚持</a:t>
          </a:r>
          <a:r>
            <a:rPr lang="zh-CN" altLang="en-US" sz="2000" kern="1200" dirty="0" smtClean="0"/>
            <a:t>党总揽全局、协调各方的领导核心作用，提高党科学执政、民主执政、依法执政水平，保证党领导人民有效治理国家；</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solidFill>
                <a:srgbClr val="FF0000"/>
              </a:solidFill>
              <a:effectLst>
                <a:outerShdw blurRad="38100" dist="38100" dir="2700000" algn="tl">
                  <a:srgbClr val="000000">
                    <a:alpha val="43137"/>
                  </a:srgbClr>
                </a:outerShdw>
              </a:effectLst>
            </a:rPr>
            <a:t>坚持</a:t>
          </a:r>
          <a:r>
            <a:rPr lang="zh-CN" altLang="en-US" sz="2000" kern="1200" dirty="0" smtClean="0"/>
            <a:t>国家一切权力属于人民，健全民主制度，丰富民主形式，拓展民主渠道，保证人民依法实行民主选举、民主决策、民主管理、民主监督；</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solidFill>
                <a:srgbClr val="00CC66"/>
              </a:solidFill>
              <a:effectLst>
                <a:outerShdw blurRad="38100" dist="38100" dir="2700000" algn="tl">
                  <a:srgbClr val="000000">
                    <a:alpha val="43137"/>
                  </a:srgbClr>
                </a:outerShdw>
              </a:effectLst>
            </a:rPr>
            <a:t>全面落实</a:t>
          </a:r>
          <a:r>
            <a:rPr lang="zh-CN" altLang="en-US" sz="2000" kern="1200" dirty="0" smtClean="0"/>
            <a:t>依法治国基本方略，在全社会大力弘扬社会主义法治精神，不断推进科学立法、严格执法、公正司法、全面守法进程，实现国家各项工作法治化；</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solidFill>
                <a:srgbClr val="FF0000"/>
              </a:solidFill>
              <a:effectLst>
                <a:outerShdw blurRad="38100" dist="38100" dir="2700000" algn="tl">
                  <a:srgbClr val="000000">
                    <a:alpha val="43137"/>
                  </a:srgbClr>
                </a:outerShdw>
              </a:effectLst>
            </a:rPr>
            <a:t>坚持</a:t>
          </a:r>
          <a:r>
            <a:rPr lang="zh-CN" altLang="en-US" sz="2000" kern="1200" dirty="0" smtClean="0"/>
            <a:t>社会主义政治制度的特点和优势，推进社会主义民主政治制度化、规范化、程序化，为党和国家长治久安提供政治和法律制度保障，更好地保证人民当家作主，巩固和发展民主团结、生动活泼、安定和谐的政治局面。</a:t>
          </a:r>
          <a:endParaRPr lang="zh-CN" altLang="en-US" sz="2000" kern="1200" dirty="0"/>
        </a:p>
      </dsp:txBody>
      <dsp:txXfrm rot="-5400000">
        <a:off x="1023001" y="272011"/>
        <a:ext cx="7489010" cy="5028142"/>
      </dsp:txXfrm>
    </dsp:sp>
    <dsp:sp modelId="{A8ECB976-9E39-4FE1-A6D1-27082FE9740A}">
      <dsp:nvSpPr>
        <dsp:cNvPr id="0" name=""/>
        <dsp:cNvSpPr/>
      </dsp:nvSpPr>
      <dsp:spPr>
        <a:xfrm>
          <a:off x="2819" y="1055033"/>
          <a:ext cx="1020181" cy="34620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altLang="zh-CN" sz="3900" kern="1200" dirty="0" smtClean="0"/>
            <a:t>2.</a:t>
          </a:r>
          <a:r>
            <a:rPr lang="zh-CN" altLang="en-US" sz="3900" kern="1200" dirty="0" smtClean="0"/>
            <a:t>基本原则</a:t>
          </a:r>
          <a:endParaRPr lang="zh-CN" altLang="en-US" sz="3900" kern="1200" dirty="0"/>
        </a:p>
      </dsp:txBody>
      <dsp:txXfrm>
        <a:off x="52620" y="1104834"/>
        <a:ext cx="920579" cy="33624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AF3C2-6D49-4787-BD85-1614034236C8}">
      <dsp:nvSpPr>
        <dsp:cNvPr id="0" name=""/>
        <dsp:cNvSpPr/>
      </dsp:nvSpPr>
      <dsp:spPr>
        <a:xfrm rot="5400000">
          <a:off x="2140769" y="-1216403"/>
          <a:ext cx="5429279" cy="78620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ts val="3300"/>
            </a:lnSpc>
            <a:spcBef>
              <a:spcPct val="0"/>
            </a:spcBef>
            <a:spcAft>
              <a:spcPct val="15000"/>
            </a:spcAft>
            <a:buChar char="••"/>
          </a:pPr>
          <a:r>
            <a:rPr lang="zh-CN" altLang="en-US" sz="2000" kern="1200" dirty="0" smtClean="0"/>
            <a:t>以保证人民当家作主为</a:t>
          </a:r>
          <a:r>
            <a:rPr lang="zh-CN" altLang="en-US" sz="2000" kern="1200" dirty="0" smtClean="0">
              <a:solidFill>
                <a:srgbClr val="FF0000"/>
              </a:solidFill>
              <a:effectLst>
                <a:outerShdw blurRad="38100" dist="38100" dir="2700000" algn="tl">
                  <a:srgbClr val="000000">
                    <a:alpha val="43137"/>
                  </a:srgbClr>
                </a:outerShdw>
              </a:effectLst>
            </a:rPr>
            <a:t>根本</a:t>
          </a:r>
          <a:r>
            <a:rPr lang="zh-CN" altLang="en-US" sz="2000" kern="1200" dirty="0" smtClean="0"/>
            <a:t>，坚持和完善人民代表大会制度、中国共产党领导的多党合作和政治协商制度、民族区域自治制度以及基层群众自治制度，</a:t>
          </a:r>
          <a:endParaRPr lang="zh-CN" altLang="en-US" sz="2000" kern="1200" dirty="0"/>
        </a:p>
        <a:p>
          <a:pPr marL="228600" lvl="1" indent="-228600" algn="l" defTabSz="889000">
            <a:lnSpc>
              <a:spcPts val="3300"/>
            </a:lnSpc>
            <a:spcBef>
              <a:spcPct val="0"/>
            </a:spcBef>
            <a:spcAft>
              <a:spcPct val="15000"/>
            </a:spcAft>
            <a:buChar char="••"/>
          </a:pPr>
          <a:r>
            <a:rPr lang="zh-CN" altLang="en-US" sz="2000" kern="1200" dirty="0" smtClean="0">
              <a:solidFill>
                <a:srgbClr val="FF0000"/>
              </a:solidFill>
              <a:effectLst>
                <a:outerShdw blurRad="38100" dist="38100" dir="2700000" algn="tl">
                  <a:srgbClr val="000000">
                    <a:alpha val="43137"/>
                  </a:srgbClr>
                </a:outerShdw>
              </a:effectLst>
            </a:rPr>
            <a:t>更加注重</a:t>
          </a:r>
          <a:r>
            <a:rPr lang="zh-CN" altLang="en-US" sz="2000" kern="1200" dirty="0" smtClean="0"/>
            <a:t>改进党的领导方式而后执政方式，保证党领导人民有效治理国家；</a:t>
          </a:r>
          <a:endParaRPr lang="zh-CN" altLang="en-US" sz="2000" kern="1200" dirty="0"/>
        </a:p>
        <a:p>
          <a:pPr marL="228600" lvl="1" indent="-228600" algn="l" defTabSz="889000">
            <a:lnSpc>
              <a:spcPts val="3300"/>
            </a:lnSpc>
            <a:spcBef>
              <a:spcPct val="0"/>
            </a:spcBef>
            <a:spcAft>
              <a:spcPct val="15000"/>
            </a:spcAft>
            <a:buChar char="••"/>
          </a:pPr>
          <a:r>
            <a:rPr lang="zh-CN" altLang="en-US" sz="2000" kern="1200" dirty="0" smtClean="0">
              <a:solidFill>
                <a:srgbClr val="FF0000"/>
              </a:solidFill>
              <a:effectLst>
                <a:outerShdw blurRad="38100" dist="38100" dir="2700000" algn="tl">
                  <a:srgbClr val="000000">
                    <a:alpha val="43137"/>
                  </a:srgbClr>
                </a:outerShdw>
              </a:effectLst>
            </a:rPr>
            <a:t>更加注重</a:t>
          </a:r>
          <a:r>
            <a:rPr lang="zh-CN" altLang="en-US" sz="2000" kern="1200" dirty="0" smtClean="0"/>
            <a:t>健全民主制度、丰富民主形式，保证人民依法实行民主选举、民主决策、民主管理、民主监督；</a:t>
          </a:r>
          <a:endParaRPr lang="zh-CN" altLang="en-US" sz="2000" kern="1200" dirty="0"/>
        </a:p>
        <a:p>
          <a:pPr marL="228600" lvl="1" indent="-228600" algn="l" defTabSz="889000">
            <a:lnSpc>
              <a:spcPts val="3300"/>
            </a:lnSpc>
            <a:spcBef>
              <a:spcPct val="0"/>
            </a:spcBef>
            <a:spcAft>
              <a:spcPct val="15000"/>
            </a:spcAft>
            <a:buChar char="••"/>
          </a:pPr>
          <a:r>
            <a:rPr lang="zh-CN" altLang="en-US" sz="2000" kern="1200" dirty="0" smtClean="0">
              <a:solidFill>
                <a:srgbClr val="FF0000"/>
              </a:solidFill>
              <a:effectLst>
                <a:outerShdw blurRad="38100" dist="38100" dir="2700000" algn="tl">
                  <a:srgbClr val="000000">
                    <a:alpha val="43137"/>
                  </a:srgbClr>
                </a:outerShdw>
              </a:effectLst>
            </a:rPr>
            <a:t>更加注重</a:t>
          </a:r>
          <a:r>
            <a:rPr lang="zh-CN" altLang="en-US" sz="2000" kern="1200" dirty="0" smtClean="0"/>
            <a:t>发挥法治在国家治理和社会管理中的重要作用，维护国家法制统一、尊严、权威，保证人民依法享有广泛权利和自由。</a:t>
          </a:r>
          <a:endParaRPr lang="zh-CN" altLang="en-US" sz="2000" kern="1200" dirty="0"/>
        </a:p>
        <a:p>
          <a:pPr marL="228600" lvl="1" indent="-228600" algn="l" defTabSz="889000">
            <a:lnSpc>
              <a:spcPts val="3300"/>
            </a:lnSpc>
            <a:spcBef>
              <a:spcPct val="0"/>
            </a:spcBef>
            <a:spcAft>
              <a:spcPct val="15000"/>
            </a:spcAft>
            <a:buChar char="••"/>
          </a:pPr>
          <a:r>
            <a:rPr lang="zh-CN" altLang="en-US" sz="2000" b="1" kern="1200" dirty="0" smtClean="0">
              <a:solidFill>
                <a:schemeClr val="bg2">
                  <a:lumMod val="25000"/>
                </a:schemeClr>
              </a:solidFill>
              <a:effectLst>
                <a:outerShdw blurRad="38100" dist="38100" dir="2700000" algn="tl">
                  <a:srgbClr val="000000">
                    <a:alpha val="43137"/>
                  </a:srgbClr>
                </a:outerShdw>
              </a:effectLst>
            </a:rPr>
            <a:t>总目标：</a:t>
          </a:r>
          <a:r>
            <a:rPr lang="zh-CN" altLang="en-US" sz="2000" kern="1200" dirty="0" smtClean="0"/>
            <a:t>完善中国特色社会主义制度，推进国家治理体系和治理能力现代化。</a:t>
          </a:r>
          <a:r>
            <a:rPr lang="en-US" altLang="zh-CN" sz="2000" kern="1200" dirty="0" smtClean="0"/>
            <a:t>——</a:t>
          </a:r>
          <a:r>
            <a:rPr lang="zh-CN" altLang="en-US" sz="2000" kern="1200" dirty="0" smtClean="0"/>
            <a:t>十八届三中全会</a:t>
          </a:r>
          <a:endParaRPr lang="zh-CN" altLang="en-US" sz="2000" kern="1200" dirty="0"/>
        </a:p>
        <a:p>
          <a:pPr marL="171450" lvl="1" indent="-171450" algn="l" defTabSz="800100">
            <a:lnSpc>
              <a:spcPct val="90000"/>
            </a:lnSpc>
            <a:spcBef>
              <a:spcPct val="0"/>
            </a:spcBef>
            <a:spcAft>
              <a:spcPct val="15000"/>
            </a:spcAft>
            <a:buChar char="••"/>
          </a:pPr>
          <a:endParaRPr lang="zh-CN" altLang="en-US" sz="1800" kern="1200" dirty="0"/>
        </a:p>
      </dsp:txBody>
      <dsp:txXfrm rot="-5400000">
        <a:off x="924361" y="265041"/>
        <a:ext cx="7597059" cy="4899207"/>
      </dsp:txXfrm>
    </dsp:sp>
    <dsp:sp modelId="{3AA27A68-B33A-4F04-B7C4-FFE4D17CDC24}">
      <dsp:nvSpPr>
        <dsp:cNvPr id="0" name=""/>
        <dsp:cNvSpPr/>
      </dsp:nvSpPr>
      <dsp:spPr>
        <a:xfrm>
          <a:off x="416" y="1509407"/>
          <a:ext cx="923945" cy="24104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altLang="zh-CN" sz="2700" kern="1200" dirty="0" smtClean="0"/>
            <a:t>3.</a:t>
          </a:r>
          <a:r>
            <a:rPr lang="zh-CN" altLang="en-US" sz="2700" kern="1200" dirty="0" smtClean="0"/>
            <a:t>改革目标</a:t>
          </a:r>
          <a:endParaRPr lang="zh-CN" altLang="en-US" sz="2700" kern="1200" dirty="0"/>
        </a:p>
      </dsp:txBody>
      <dsp:txXfrm>
        <a:off x="45519" y="1554510"/>
        <a:ext cx="833739" cy="232026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E700F2-CB46-4E0F-910E-4098D0FE97E8}" type="datetimeFigureOut">
              <a:rPr lang="zh-CN" altLang="en-US" smtClean="0"/>
              <a:pPr/>
              <a:t>2018/3/19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74A0F9-D945-4F50-B686-13ADC0CE8FE2}" type="slidenum">
              <a:rPr lang="zh-CN" altLang="en-US" smtClean="0"/>
              <a:pPr/>
              <a:t>‹#›</a:t>
            </a:fld>
            <a:endParaRPr lang="zh-CN" altLang="en-US"/>
          </a:p>
        </p:txBody>
      </p:sp>
    </p:spTree>
    <p:extLst>
      <p:ext uri="{BB962C8B-B14F-4D97-AF65-F5344CB8AC3E}">
        <p14:creationId xmlns:p14="http://schemas.microsoft.com/office/powerpoint/2010/main" val="2892137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001024" y="642918"/>
            <a:ext cx="785818" cy="4572032"/>
          </a:xfrm>
        </p:spPr>
        <p:txBody>
          <a:bodyPr vert="eaVert"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43768" y="274639"/>
            <a:ext cx="1543032"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9"/>
            <a:ext cx="661513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dirty="0" smtClean="0"/>
              <a:t>单击此处编辑母版标题样式</a:t>
            </a:r>
            <a:endParaRPr kumimoji="0" lang="en-US" dirty="0"/>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dirty="0" smtClean="0"/>
              <a:t>单击此处编辑母版副标题样式</a:t>
            </a:r>
            <a:endParaRPr kumimoji="0" lang="en-US" dirty="0"/>
          </a:p>
        </p:txBody>
      </p:sp>
      <p:sp>
        <p:nvSpPr>
          <p:cNvPr id="4" name="日期占位符 3"/>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C3C944-D32E-4281-8297-A85EA1A88ABA}" type="slidenum">
              <a:rPr lang="zh-CN" altLang="en-US" smtClean="0"/>
              <a:pPr/>
              <a:t>‹#›</a:t>
            </a:fld>
            <a:endParaRPr lang="zh-CN" altLang="en-US"/>
          </a:p>
        </p:txBody>
      </p:sp>
      <p:pic>
        <p:nvPicPr>
          <p:cNvPr id="3079" name="Picture 7" descr="C:\Users\Administrator\Pictures\封面.PNG"/>
          <p:cNvPicPr>
            <a:picLocks noChangeAspect="1" noChangeArrowheads="1"/>
          </p:cNvPicPr>
          <p:nvPr userDrawn="1"/>
        </p:nvPicPr>
        <p:blipFill>
          <a:blip r:embed="rId2" cstate="print">
            <a:lum/>
          </a:blip>
          <a:srcRect/>
          <a:stretch>
            <a:fillRect/>
          </a:stretch>
        </p:blipFill>
        <p:spPr bwMode="auto">
          <a:xfrm>
            <a:off x="0" y="0"/>
            <a:ext cx="9091428" cy="3214686"/>
          </a:xfrm>
          <a:prstGeom prst="rect">
            <a:avLst/>
          </a:prstGeom>
          <a:noFill/>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082660"/>
          </a:xfrm>
        </p:spPr>
        <p:txBody>
          <a:bodyPr/>
          <a:lstStyle/>
          <a:p>
            <a:r>
              <a:rPr kumimoji="0" lang="zh-CN" altLang="en-US" dirty="0" smtClean="0"/>
              <a:t>单击此处编辑母版标题样式</a:t>
            </a:r>
            <a:endParaRPr kumimoji="0" lang="en-US" dirty="0"/>
          </a:p>
        </p:txBody>
      </p:sp>
      <p:sp>
        <p:nvSpPr>
          <p:cNvPr id="3" name="内容占位符 2"/>
          <p:cNvSpPr>
            <a:spLocks noGrp="1"/>
          </p:cNvSpPr>
          <p:nvPr>
            <p:ph idx="1"/>
          </p:nvPr>
        </p:nvSpPr>
        <p:spPr/>
        <p:txBody>
          <a:bodyPr/>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4" name="日期占位符 3"/>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2924181"/>
            <a:ext cx="7772400" cy="1362075"/>
          </a:xfrm>
        </p:spPr>
        <p:txBody>
          <a:bodyPr anchor="t"/>
          <a:lstStyle>
            <a:lvl1pPr algn="l">
              <a:defRPr sz="44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C3C944-D32E-4281-8297-A85EA1A88AB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10797063-3E0A-4BED-848F-EECB78026B3B}" type="datetimeFigureOut">
              <a:rPr lang="zh-CN" altLang="en-US" smtClean="0"/>
              <a:pPr/>
              <a:t>2018/3/19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C3C944-D32E-4281-8297-A85EA1A88ABA}" type="slidenum">
              <a:rPr lang="zh-CN" altLang="en-US" smtClean="0"/>
              <a:pPr/>
              <a:t>‹#›</a:t>
            </a:fld>
            <a:endParaRPr lang="zh-CN" altLang="en-US"/>
          </a:p>
        </p:txBody>
      </p:sp>
      <p:sp>
        <p:nvSpPr>
          <p:cNvPr id="2" name="标题 1"/>
          <p:cNvSpPr>
            <a:spLocks noGrp="1"/>
          </p:cNvSpPr>
          <p:nvPr>
            <p:ph type="title"/>
          </p:nvPr>
        </p:nvSpPr>
        <p:spPr>
          <a:xfrm>
            <a:off x="457205" y="285728"/>
            <a:ext cx="8230993" cy="696626"/>
          </a:xfrm>
        </p:spPr>
        <p:txBody>
          <a:bodyPr anchor="ctr"/>
          <a:lstStyle>
            <a:lvl1pPr algn="ctr">
              <a:defRPr sz="3600" b="0"/>
            </a:lvl1pPr>
          </a:lstStyle>
          <a:p>
            <a:r>
              <a:rPr kumimoji="0" lang="zh-CN" altLang="en-US" smtClean="0"/>
              <a:t>单击此处编辑母版标题样式</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4" cstate="print">
            <a:duotone>
              <a:schemeClr val="accent1"/>
              <a:srgbClr val="FFFFFF"/>
            </a:duotone>
            <a:lum bright="12000" contrast="40000"/>
          </a:blip>
          <a:stretch>
            <a:fillRect/>
          </a:stretch>
        </p:blipFill>
        <p:spPr>
          <a:xfrm>
            <a:off x="6667809" y="4915143"/>
            <a:ext cx="2476191" cy="1942857"/>
          </a:xfrm>
          <a:prstGeom prst="rect">
            <a:avLst/>
          </a:prstGeom>
          <a:noFill/>
          <a:ln>
            <a:noFill/>
          </a:ln>
        </p:spPr>
      </p:pic>
      <p:sp>
        <p:nvSpPr>
          <p:cNvPr id="10" name="矩形 9"/>
          <p:cNvSpPr/>
          <p:nvPr/>
        </p:nvSpPr>
        <p:spPr>
          <a:xfrm>
            <a:off x="0" y="0"/>
            <a:ext cx="9144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sp>
        <p:nvSpPr>
          <p:cNvPr id="11" name="矩形 10"/>
          <p:cNvSpPr/>
          <p:nvPr/>
        </p:nvSpPr>
        <p:spPr>
          <a:xfrm>
            <a:off x="0" y="40951"/>
            <a:ext cx="457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pic>
        <p:nvPicPr>
          <p:cNvPr id="9" name="图片 8"/>
          <p:cNvPicPr>
            <a:picLocks noChangeAspect="1"/>
          </p:cNvPicPr>
          <p:nvPr/>
        </p:nvPicPr>
        <p:blipFill>
          <a:blip r:embed="rId15" cstate="print">
            <a:duotone>
              <a:schemeClr val="accent1"/>
              <a:srgbClr val="FFFFFF"/>
            </a:duotone>
            <a:lum bright="35000" contrast="40000"/>
          </a:blip>
          <a:stretch>
            <a:fillRect/>
          </a:stretch>
        </p:blipFill>
        <p:spPr>
          <a:xfrm>
            <a:off x="0" y="6420445"/>
            <a:ext cx="9144000" cy="437555"/>
          </a:xfrm>
          <a:prstGeom prst="rect">
            <a:avLst/>
          </a:prstGeom>
          <a:noFill/>
          <a:ln>
            <a:noFill/>
          </a:ln>
          <a:effectLst/>
        </p:spPr>
      </p:pic>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dirty="0" smtClean="0"/>
              <a:t>单击此处编辑母版标题样式</a:t>
            </a:r>
            <a:endParaRPr kumimoji="0" 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10797063-3E0A-4BED-848F-EECB78026B3B}" type="datetimeFigureOut">
              <a:rPr lang="zh-CN" altLang="en-US" smtClean="0"/>
              <a:pPr/>
              <a:t>2018/3/19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9FC3C944-D32E-4281-8297-A85EA1A88ABA}" type="slidenum">
              <a:rPr lang="zh-CN" altLang="en-US" smtClean="0"/>
              <a:pPr/>
              <a:t>‹#›</a:t>
            </a:fld>
            <a:endParaRPr lang="zh-CN" altLang="en-US"/>
          </a:p>
        </p:txBody>
      </p:sp>
      <p:pic>
        <p:nvPicPr>
          <p:cNvPr id="12" name="图片 11" descr="马克思学院.jpg"/>
          <p:cNvPicPr>
            <a:picLocks noChangeAspect="1"/>
          </p:cNvPicPr>
          <p:nvPr userDrawn="1"/>
        </p:nvPicPr>
        <p:blipFill>
          <a:blip r:embed="rId16" cstate="print"/>
          <a:stretch>
            <a:fillRect/>
          </a:stretch>
        </p:blipFill>
        <p:spPr>
          <a:xfrm>
            <a:off x="-32" y="142852"/>
            <a:ext cx="1149277" cy="1143008"/>
          </a:xfrm>
          <a:prstGeom prst="rect">
            <a:avLst/>
          </a:prstGeom>
          <a:ln>
            <a:noFill/>
          </a:ln>
          <a:effectLst>
            <a:softEdge rad="112500"/>
          </a:effectLst>
        </p:spPr>
      </p:pic>
      <p:pic>
        <p:nvPicPr>
          <p:cNvPr id="14" name="图片 13" descr="封面.PNG"/>
          <p:cNvPicPr>
            <a:picLocks noChangeAspect="1"/>
          </p:cNvPicPr>
          <p:nvPr userDrawn="1"/>
        </p:nvPicPr>
        <p:blipFill>
          <a:blip r:embed="rId17" cstate="print"/>
          <a:stretch>
            <a:fillRect/>
          </a:stretch>
        </p:blipFill>
        <p:spPr>
          <a:xfrm>
            <a:off x="7885195" y="214290"/>
            <a:ext cx="1258805" cy="7858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 bg1="lt1" tx1="dk1" bg2="lt2" tx2="dk2" accent1="accent1" accent2="accent2" accent3="accent3" accent4="accent4" accent5="accent5" accent6="accent6" hlink="hlink" folHlink="folHlink"/>
  <p:sldLayoutIdLst>
    <p:sldLayoutId id="2147483756"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hhuc.edu.cn/dxpll/ziliaoku/zzpic/zzpic.htm"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image.baidu.com/i?ct=503316480&amp;z=474564300&amp;tn=baiduimagedetail&amp;word=%E5%92%8C%E5%B9%B3%E5%85%B1%E5%A4%84"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bookschina.com/book_detail/this.asp?book_id=1197746"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haishu.gov.cn/renda/news_read.asp?id=12326"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panpan.org/today/6/"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tynews.com.cn/ty_meeting/2005-02/24/content_746065.htm"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hyperlink" Target="http://www.dangdang.com/product/8688/8688048.shtml" TargetMode="External"/><Relationship Id="rId1" Type="http://schemas.openxmlformats.org/officeDocument/2006/relationships/slideLayout" Target="../slideLayouts/slideLayout3.xml"/><Relationship Id="rId6" Type="http://schemas.openxmlformats.org/officeDocument/2006/relationships/hyperlink" Target="http://www.dangdang.com/product/8966/8966903.shtml" TargetMode="External"/><Relationship Id="rId5" Type="http://schemas.openxmlformats.org/officeDocument/2006/relationships/image" Target="../media/image19.jpeg"/><Relationship Id="rId4" Type="http://schemas.openxmlformats.org/officeDocument/2006/relationships/hyperlink" Target="http://www.usb9.com/b1/a111650.ht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3501008"/>
            <a:ext cx="8358246" cy="2071702"/>
          </a:xfrm>
        </p:spPr>
        <p:txBody>
          <a:bodyPr>
            <a:normAutofit fontScale="90000"/>
          </a:bodyPr>
          <a:lstStyle/>
          <a:p>
            <a:pPr algn="ctr"/>
            <a:r>
              <a:rPr lang="zh-CN" altLang="en-US" b="1" dirty="0">
                <a:solidFill>
                  <a:schemeClr val="tx1"/>
                </a:solidFill>
              </a:rPr>
              <a:t> </a:t>
            </a:r>
            <a:r>
              <a:rPr lang="zh-CN" altLang="en-US" b="1" dirty="0" smtClean="0">
                <a:solidFill>
                  <a:schemeClr val="tx1"/>
                </a:solidFill>
              </a:rPr>
              <a:t>        </a:t>
            </a:r>
            <a:r>
              <a:rPr lang="en-US" altLang="zh-CN" b="1" dirty="0" smtClean="0">
                <a:solidFill>
                  <a:schemeClr val="tx1"/>
                </a:solidFill>
              </a:rPr>
              <a:t/>
            </a:r>
            <a:br>
              <a:rPr lang="en-US" altLang="zh-CN" b="1" dirty="0" smtClean="0">
                <a:solidFill>
                  <a:schemeClr val="tx1"/>
                </a:solidFill>
              </a:rPr>
            </a:br>
            <a:r>
              <a:rPr lang="en-US" altLang="zh-CN" b="1" dirty="0" smtClean="0">
                <a:solidFill>
                  <a:schemeClr val="tx1"/>
                </a:solidFill>
              </a:rPr>
              <a:t/>
            </a:r>
            <a:br>
              <a:rPr lang="en-US" altLang="zh-CN" b="1" dirty="0" smtClean="0">
                <a:solidFill>
                  <a:schemeClr val="tx1"/>
                </a:solidFill>
              </a:rPr>
            </a:br>
            <a:r>
              <a:rPr lang="en-US" altLang="zh-CN" b="1" dirty="0" smtClean="0">
                <a:solidFill>
                  <a:schemeClr val="tx1"/>
                </a:solidFill>
              </a:rPr>
              <a:t/>
            </a:r>
            <a:br>
              <a:rPr lang="en-US" altLang="zh-CN" b="1" dirty="0" smtClean="0">
                <a:solidFill>
                  <a:schemeClr val="tx1"/>
                </a:solidFill>
              </a:rPr>
            </a:br>
            <a:r>
              <a:rPr lang="en-US" altLang="zh-CN" b="1" dirty="0">
                <a:solidFill>
                  <a:schemeClr val="tx1"/>
                </a:solidFill>
              </a:rPr>
              <a:t/>
            </a:r>
            <a:br>
              <a:rPr lang="en-US" altLang="zh-CN" b="1" dirty="0">
                <a:solidFill>
                  <a:schemeClr val="tx1"/>
                </a:solidFill>
              </a:rPr>
            </a:br>
            <a:r>
              <a:rPr lang="en-US" altLang="zh-CN" b="1" dirty="0" smtClean="0">
                <a:solidFill>
                  <a:schemeClr val="tx1"/>
                </a:solidFill>
              </a:rPr>
              <a:t/>
            </a:r>
            <a:br>
              <a:rPr lang="en-US" altLang="zh-CN" b="1" dirty="0" smtClean="0">
                <a:solidFill>
                  <a:schemeClr val="tx1"/>
                </a:solidFill>
              </a:rPr>
            </a:br>
            <a:r>
              <a:rPr lang="en-US" altLang="zh-CN" b="1" dirty="0">
                <a:solidFill>
                  <a:schemeClr val="tx1"/>
                </a:solidFill>
              </a:rPr>
              <a:t/>
            </a:r>
            <a:br>
              <a:rPr lang="en-US" altLang="zh-CN" b="1" dirty="0">
                <a:solidFill>
                  <a:schemeClr val="tx1"/>
                </a:solidFill>
              </a:rPr>
            </a:br>
            <a:r>
              <a:rPr lang="en-US" altLang="zh-CN" b="1" dirty="0" smtClean="0">
                <a:solidFill>
                  <a:schemeClr val="tx1"/>
                </a:solidFill>
              </a:rPr>
              <a:t/>
            </a:r>
            <a:br>
              <a:rPr lang="en-US" altLang="zh-CN" b="1" dirty="0" smtClean="0">
                <a:solidFill>
                  <a:schemeClr val="tx1"/>
                </a:solidFill>
              </a:rPr>
            </a:br>
            <a:r>
              <a:rPr lang="en-US" altLang="zh-CN" b="1" dirty="0">
                <a:solidFill>
                  <a:schemeClr val="tx1"/>
                </a:solidFill>
              </a:rPr>
              <a:t/>
            </a:r>
            <a:br>
              <a:rPr lang="en-US" altLang="zh-CN" b="1" dirty="0">
                <a:solidFill>
                  <a:schemeClr val="tx1"/>
                </a:solidFill>
              </a:rPr>
            </a:br>
            <a:r>
              <a:rPr lang="en-US" altLang="zh-CN" b="1" dirty="0" smtClean="0">
                <a:solidFill>
                  <a:schemeClr val="tx1"/>
                </a:solidFill>
              </a:rPr>
              <a:t/>
            </a:r>
            <a:br>
              <a:rPr lang="en-US" altLang="zh-CN" b="1" dirty="0" smtClean="0">
                <a:solidFill>
                  <a:schemeClr val="tx1"/>
                </a:solidFill>
              </a:rPr>
            </a:br>
            <a:r>
              <a:rPr lang="en-US" altLang="zh-CN" b="1" dirty="0">
                <a:solidFill>
                  <a:schemeClr val="tx1"/>
                </a:solidFill>
              </a:rPr>
              <a:t/>
            </a:r>
            <a:br>
              <a:rPr lang="en-US" altLang="zh-CN" b="1" dirty="0">
                <a:solidFill>
                  <a:schemeClr val="tx1"/>
                </a:solidFill>
              </a:rPr>
            </a:br>
            <a:r>
              <a:rPr lang="en-US" altLang="zh-CN" b="1" dirty="0" smtClean="0">
                <a:solidFill>
                  <a:schemeClr val="tx1"/>
                </a:solidFill>
              </a:rPr>
              <a:t/>
            </a:r>
            <a:br>
              <a:rPr lang="en-US" altLang="zh-CN" b="1" dirty="0" smtClean="0">
                <a:solidFill>
                  <a:schemeClr val="tx1"/>
                </a:solidFill>
              </a:rPr>
            </a:br>
            <a:r>
              <a:rPr lang="en-US" altLang="zh-CN" b="1" dirty="0">
                <a:solidFill>
                  <a:schemeClr val="tx1"/>
                </a:solidFill>
              </a:rPr>
              <a:t/>
            </a:r>
            <a:br>
              <a:rPr lang="en-US" altLang="zh-CN" b="1" dirty="0">
                <a:solidFill>
                  <a:schemeClr val="tx1"/>
                </a:solidFill>
              </a:rPr>
            </a:br>
            <a:r>
              <a:rPr lang="en-US" altLang="zh-CN" b="1" dirty="0" smtClean="0">
                <a:solidFill>
                  <a:schemeClr val="tx1"/>
                </a:solidFill>
              </a:rPr>
              <a:t/>
            </a:r>
            <a:br>
              <a:rPr lang="en-US" altLang="zh-CN" b="1" dirty="0" smtClean="0">
                <a:solidFill>
                  <a:schemeClr val="tx1"/>
                </a:solidFill>
              </a:rPr>
            </a:br>
            <a:r>
              <a:rPr lang="en-US" altLang="zh-CN" b="1" dirty="0">
                <a:solidFill>
                  <a:schemeClr val="tx1"/>
                </a:solidFill>
              </a:rPr>
              <a:t/>
            </a:r>
            <a:br>
              <a:rPr lang="en-US" altLang="zh-CN" b="1" dirty="0">
                <a:solidFill>
                  <a:schemeClr val="tx1"/>
                </a:solidFill>
              </a:rPr>
            </a:br>
            <a:r>
              <a:rPr lang="en-US" altLang="zh-CN" b="1" dirty="0" smtClean="0">
                <a:solidFill>
                  <a:schemeClr val="tx1"/>
                </a:solidFill>
              </a:rPr>
              <a:t/>
            </a:r>
            <a:br>
              <a:rPr lang="en-US" altLang="zh-CN" b="1" dirty="0" smtClean="0">
                <a:solidFill>
                  <a:schemeClr val="tx1"/>
                </a:solidFill>
              </a:rPr>
            </a:br>
            <a:r>
              <a:rPr lang="en-US" altLang="zh-CN" b="1" dirty="0">
                <a:solidFill>
                  <a:schemeClr val="tx1"/>
                </a:solidFill>
              </a:rPr>
              <a:t/>
            </a:r>
            <a:br>
              <a:rPr lang="en-US" altLang="zh-CN" b="1" dirty="0">
                <a:solidFill>
                  <a:schemeClr val="tx1"/>
                </a:solidFill>
              </a:rPr>
            </a:br>
            <a:r>
              <a:rPr lang="en-US" altLang="zh-CN" b="1" dirty="0" smtClean="0">
                <a:solidFill>
                  <a:schemeClr val="tx1"/>
                </a:solidFill>
              </a:rPr>
              <a:t/>
            </a:r>
            <a:br>
              <a:rPr lang="en-US" altLang="zh-CN" b="1" dirty="0" smtClean="0">
                <a:solidFill>
                  <a:schemeClr val="tx1"/>
                </a:solidFill>
              </a:rPr>
            </a:br>
            <a:r>
              <a:rPr lang="en-US" altLang="zh-CN" b="1" dirty="0">
                <a:solidFill>
                  <a:schemeClr val="tx1"/>
                </a:solidFill>
              </a:rPr>
              <a:t/>
            </a:r>
            <a:br>
              <a:rPr lang="en-US" altLang="zh-CN" b="1" dirty="0">
                <a:solidFill>
                  <a:schemeClr val="tx1"/>
                </a:solidFill>
              </a:rPr>
            </a:br>
            <a:r>
              <a:rPr lang="en-US" altLang="zh-CN" b="1" dirty="0">
                <a:solidFill>
                  <a:schemeClr val="tx1"/>
                </a:solidFill>
              </a:rPr>
              <a:t/>
            </a:r>
            <a:br>
              <a:rPr lang="en-US" altLang="zh-CN" b="1" dirty="0">
                <a:solidFill>
                  <a:schemeClr val="tx1"/>
                </a:solidFill>
              </a:rPr>
            </a:br>
            <a:r>
              <a:rPr lang="zh-CN" altLang="en-US" b="1" dirty="0" smtClean="0">
                <a:solidFill>
                  <a:schemeClr val="tx1"/>
                </a:solidFill>
              </a:rPr>
              <a:t>第五讲</a:t>
            </a:r>
            <a:r>
              <a:rPr lang="en-US" altLang="zh-CN" b="1" dirty="0" smtClean="0">
                <a:solidFill>
                  <a:schemeClr val="tx1"/>
                </a:solidFill>
              </a:rPr>
              <a:t/>
            </a:r>
            <a:br>
              <a:rPr lang="en-US" altLang="zh-CN" b="1" dirty="0" smtClean="0">
                <a:solidFill>
                  <a:schemeClr val="tx1"/>
                </a:solidFill>
              </a:rPr>
            </a:br>
            <a:r>
              <a:rPr lang="en-US" altLang="zh-CN" b="1" dirty="0" smtClean="0">
                <a:solidFill>
                  <a:schemeClr val="tx1"/>
                </a:solidFill>
              </a:rPr>
              <a:t>       </a:t>
            </a:r>
            <a:r>
              <a:rPr lang="zh-CN" altLang="en-US" b="1" dirty="0" smtClean="0">
                <a:solidFill>
                  <a:schemeClr val="tx1"/>
                </a:solidFill>
              </a:rPr>
              <a:t>当代中国的政治发展道路和社会主义民主</a:t>
            </a:r>
            <a:endParaRPr lang="zh-CN" altLang="en-US" dirty="0"/>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r>
              <a:rPr lang="de-DE" altLang="zh-CN" sz="1000"/>
              <a:t>Page </a:t>
            </a:r>
            <a:r>
              <a:rPr lang="de-DE" altLang="zh-CN" sz="1000">
                <a:sym typeface="MS UI Gothic" panose="020B0600070205080204" pitchFamily="34" charset="-128"/>
              </a:rPr>
              <a:t></a:t>
            </a:r>
            <a:r>
              <a:rPr lang="de-DE" altLang="zh-CN" sz="1000"/>
              <a:t> </a:t>
            </a:r>
            <a:fld id="{3B8A28BC-565F-485F-9C0B-0BF161F11F86}" type="slidenum">
              <a:rPr lang="zh-CN" altLang="en-US" sz="1000"/>
              <a:pPr/>
              <a:t>10</a:t>
            </a:fld>
            <a:endParaRPr lang="en-US" altLang="zh-CN" sz="1000"/>
          </a:p>
        </p:txBody>
      </p:sp>
      <p:sp>
        <p:nvSpPr>
          <p:cNvPr id="53250" name="Line 2"/>
          <p:cNvSpPr>
            <a:spLocks noChangeShapeType="1"/>
          </p:cNvSpPr>
          <p:nvPr/>
        </p:nvSpPr>
        <p:spPr bwMode="auto">
          <a:xfrm>
            <a:off x="1114425" y="3181350"/>
            <a:ext cx="6911975" cy="0"/>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Arial" charset="0"/>
              <a:ea typeface="华文细黑" charset="0"/>
            </a:endParaRPr>
          </a:p>
        </p:txBody>
      </p:sp>
      <p:sp>
        <p:nvSpPr>
          <p:cNvPr id="53251" name="Rectangle 3"/>
          <p:cNvSpPr>
            <a:spLocks noChangeArrowheads="1"/>
          </p:cNvSpPr>
          <p:nvPr/>
        </p:nvSpPr>
        <p:spPr bwMode="auto">
          <a:xfrm>
            <a:off x="1187450" y="1268413"/>
            <a:ext cx="6911975" cy="1584325"/>
          </a:xfrm>
          <a:prstGeom prst="rect">
            <a:avLst/>
          </a:prstGeom>
          <a:gradFill rotWithShape="1">
            <a:gsLst>
              <a:gs pos="0">
                <a:srgbClr val="DDDDDD"/>
              </a:gs>
              <a:gs pos="100000">
                <a:schemeClr val="bg1"/>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华文细黑" charset="0"/>
            </a:endParaRPr>
          </a:p>
        </p:txBody>
      </p:sp>
      <p:sp>
        <p:nvSpPr>
          <p:cNvPr id="53252" name="Rectangle 4"/>
          <p:cNvSpPr>
            <a:spLocks noChangeArrowheads="1"/>
          </p:cNvSpPr>
          <p:nvPr/>
        </p:nvSpPr>
        <p:spPr bwMode="auto">
          <a:xfrm>
            <a:off x="2411413" y="1123950"/>
            <a:ext cx="4319587" cy="1008063"/>
          </a:xfrm>
          <a:prstGeom prst="rect">
            <a:avLst/>
          </a:prstGeom>
          <a:gradFill rotWithShape="1">
            <a:gsLst>
              <a:gs pos="0">
                <a:schemeClr val="accent2"/>
              </a:gs>
              <a:gs pos="100000">
                <a:schemeClr val="accent1"/>
              </a:gs>
            </a:gsLst>
            <a:lin ang="27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华文细黑" charset="0"/>
            </a:endParaRPr>
          </a:p>
        </p:txBody>
      </p:sp>
      <p:sp>
        <p:nvSpPr>
          <p:cNvPr id="9221" name="WordArt 5"/>
          <p:cNvSpPr>
            <a:spLocks noChangeArrowheads="1" noChangeShapeType="1"/>
          </p:cNvSpPr>
          <p:nvPr/>
        </p:nvSpPr>
        <p:spPr bwMode="auto">
          <a:xfrm>
            <a:off x="2555875" y="1268413"/>
            <a:ext cx="4102100" cy="647700"/>
          </a:xfrm>
          <a:prstGeom prst="rect">
            <a:avLst/>
          </a:prstGeom>
        </p:spPr>
        <p:txBody>
          <a:bodyPr wrap="none" fromWordArt="1">
            <a:prstTxWarp prst="textPlain">
              <a:avLst>
                <a:gd name="adj" fmla="val 50000"/>
              </a:avLst>
            </a:prstTxWarp>
          </a:bodyPr>
          <a:lstStyle/>
          <a:p>
            <a:pPr algn="ctr"/>
            <a:r>
              <a:rPr lang="zh-CN" altLang="en-US" sz="2400" kern="10">
                <a:ln w="9525">
                  <a:solidFill>
                    <a:schemeClr val="bg1"/>
                  </a:solidFill>
                  <a:round/>
                  <a:headEnd/>
                  <a:tailEnd/>
                </a:ln>
                <a:solidFill>
                  <a:schemeClr val="bg1"/>
                </a:solidFill>
                <a:latin typeface="黑体" panose="02010609060101010101" pitchFamily="49" charset="-122"/>
                <a:ea typeface="黑体" panose="02010609060101010101" pitchFamily="49" charset="-122"/>
              </a:rPr>
              <a:t>中国特色社会主义政治发展道路的特征</a:t>
            </a:r>
          </a:p>
        </p:txBody>
      </p:sp>
      <p:sp>
        <p:nvSpPr>
          <p:cNvPr id="53254" name="AutoShape 6"/>
          <p:cNvSpPr>
            <a:spLocks noChangeArrowheads="1"/>
          </p:cNvSpPr>
          <p:nvPr/>
        </p:nvSpPr>
        <p:spPr bwMode="auto">
          <a:xfrm>
            <a:off x="1187450" y="2419350"/>
            <a:ext cx="6911975" cy="530225"/>
          </a:xfrm>
          <a:custGeom>
            <a:avLst/>
            <a:gdLst>
              <a:gd name="T0" fmla="*/ 6740456 w 21600"/>
              <a:gd name="T1" fmla="*/ 265113 h 21600"/>
              <a:gd name="T2" fmla="*/ 3455988 w 21600"/>
              <a:gd name="T3" fmla="*/ 530225 h 21600"/>
              <a:gd name="T4" fmla="*/ 171519 w 21600"/>
              <a:gd name="T5" fmla="*/ 265113 h 21600"/>
              <a:gd name="T6" fmla="*/ 3455988 w 21600"/>
              <a:gd name="T7" fmla="*/ 0 h 21600"/>
              <a:gd name="T8" fmla="*/ 0 60000 65536"/>
              <a:gd name="T9" fmla="*/ 0 60000 65536"/>
              <a:gd name="T10" fmla="*/ 0 60000 65536"/>
              <a:gd name="T11" fmla="*/ 0 60000 65536"/>
              <a:gd name="T12" fmla="*/ 2336 w 21600"/>
              <a:gd name="T13" fmla="*/ 2336 h 21600"/>
              <a:gd name="T14" fmla="*/ 19264 w 21600"/>
              <a:gd name="T15" fmla="*/ 19264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chemeClr val="bg1">
                  <a:alpha val="0"/>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53255" name="AutoShape 7"/>
          <p:cNvSpPr>
            <a:spLocks noChangeArrowheads="1"/>
          </p:cNvSpPr>
          <p:nvPr/>
        </p:nvSpPr>
        <p:spPr bwMode="auto">
          <a:xfrm>
            <a:off x="2411413" y="2060575"/>
            <a:ext cx="4319587" cy="574675"/>
          </a:xfrm>
          <a:custGeom>
            <a:avLst/>
            <a:gdLst>
              <a:gd name="T0" fmla="*/ 4212397 w 21600"/>
              <a:gd name="T1" fmla="*/ 287338 h 21600"/>
              <a:gd name="T2" fmla="*/ 2159794 w 21600"/>
              <a:gd name="T3" fmla="*/ 574675 h 21600"/>
              <a:gd name="T4" fmla="*/ 107190 w 21600"/>
              <a:gd name="T5" fmla="*/ 287338 h 21600"/>
              <a:gd name="T6" fmla="*/ 2159794 w 21600"/>
              <a:gd name="T7" fmla="*/ 0 h 21600"/>
              <a:gd name="T8" fmla="*/ 0 60000 65536"/>
              <a:gd name="T9" fmla="*/ 0 60000 65536"/>
              <a:gd name="T10" fmla="*/ 0 60000 65536"/>
              <a:gd name="T11" fmla="*/ 0 60000 65536"/>
              <a:gd name="T12" fmla="*/ 2336 w 21600"/>
              <a:gd name="T13" fmla="*/ 2336 h 21600"/>
              <a:gd name="T14" fmla="*/ 19264 w 21600"/>
              <a:gd name="T15" fmla="*/ 19264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chemeClr val="accent1">
                  <a:alpha val="50000"/>
                </a:schemeClr>
              </a:gs>
              <a:gs pos="100000">
                <a:schemeClr val="bg1">
                  <a:alpha val="0"/>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53256" name="Text Box 8"/>
          <p:cNvSpPr txBox="1">
            <a:spLocks noChangeArrowheads="1"/>
          </p:cNvSpPr>
          <p:nvPr/>
        </p:nvSpPr>
        <p:spPr bwMode="auto">
          <a:xfrm>
            <a:off x="1187450" y="3068638"/>
            <a:ext cx="6840538" cy="1431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buFontTx/>
              <a:buAutoNum type="arabicPeriod"/>
            </a:pPr>
            <a:r>
              <a:rPr lang="zh-CN" altLang="en-US" sz="2200" b="1" i="0" dirty="0"/>
              <a:t>中国共产党的领导、人民民主和依法治国的统一</a:t>
            </a:r>
            <a:endParaRPr lang="zh-CN" altLang="zh-CN" sz="2200" b="1" i="0" dirty="0"/>
          </a:p>
          <a:p>
            <a:pPr>
              <a:buFontTx/>
              <a:buAutoNum type="arabicPeriod"/>
            </a:pPr>
            <a:r>
              <a:rPr lang="zh-CN" altLang="en-US" sz="2200" b="1" i="0" dirty="0"/>
              <a:t>政治稳定、政治改革和政治绩效的统一</a:t>
            </a:r>
            <a:endParaRPr lang="zh-CN" altLang="zh-CN" sz="2200" b="1" i="0" dirty="0"/>
          </a:p>
          <a:p>
            <a:pPr>
              <a:buFontTx/>
              <a:buAutoNum type="arabicPeriod"/>
            </a:pPr>
            <a:r>
              <a:rPr lang="zh-CN" altLang="en-US" sz="2200" b="1" i="0" dirty="0"/>
              <a:t>中国政治特色与人类政治文明的统一</a:t>
            </a:r>
            <a:endParaRPr lang="zh-CN" altLang="zh-CN" sz="2200" b="1" i="0" dirty="0"/>
          </a:p>
          <a:p>
            <a:pPr>
              <a:buFontTx/>
              <a:buAutoNum type="arabicPeriod"/>
            </a:pPr>
            <a:r>
              <a:rPr lang="zh-CN" altLang="en-US" sz="2200" b="1" i="0" dirty="0"/>
              <a:t>马列主义政治发展理论与当代中国政治实践的统一</a:t>
            </a:r>
          </a:p>
        </p:txBody>
      </p:sp>
      <p:sp>
        <p:nvSpPr>
          <p:cNvPr id="9225" name="Rectangle 9"/>
          <p:cNvSpPr>
            <a:spLocks noGrp="1" noChangeArrowheads="1"/>
          </p:cNvSpPr>
          <p:nvPr>
            <p:ph type="title"/>
          </p:nvPr>
        </p:nvSpPr>
        <p:spPr>
          <a:xfrm>
            <a:off x="1042988" y="404813"/>
            <a:ext cx="7270750" cy="449262"/>
          </a:xfrm>
          <a:noFill/>
        </p:spPr>
        <p:txBody>
          <a:bodyPr>
            <a:normAutofit fontScale="90000"/>
          </a:bodyPr>
          <a:lstStyle/>
          <a:p>
            <a:pPr algn="ctr"/>
            <a:r>
              <a:rPr kumimoji="0" lang="zh-CN" altLang="en-US" sz="3200" b="1" smtClean="0"/>
              <a:t>坚持走中国特色社会主义政治发展道路</a:t>
            </a:r>
            <a:endParaRPr kumimoji="0" lang="en-US" altLang="en-US" sz="3200" b="1" smtClean="0"/>
          </a:p>
        </p:txBody>
      </p:sp>
    </p:spTree>
    <p:extLst>
      <p:ext uri="{BB962C8B-B14F-4D97-AF65-F5344CB8AC3E}">
        <p14:creationId xmlns:p14="http://schemas.microsoft.com/office/powerpoint/2010/main" val="2116030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r>
              <a:rPr lang="de-DE" altLang="zh-CN" sz="1000"/>
              <a:t>Page </a:t>
            </a:r>
            <a:r>
              <a:rPr lang="de-DE" altLang="zh-CN" sz="1000">
                <a:sym typeface="MS UI Gothic" panose="020B0600070205080204" pitchFamily="34" charset="-128"/>
              </a:rPr>
              <a:t></a:t>
            </a:r>
            <a:r>
              <a:rPr lang="de-DE" altLang="zh-CN" sz="1000"/>
              <a:t> </a:t>
            </a:r>
            <a:fld id="{32B84756-A7D4-406F-87DF-8EF3178A4BAB}" type="slidenum">
              <a:rPr lang="zh-CN" altLang="en-US" sz="1000"/>
              <a:pPr/>
              <a:t>11</a:t>
            </a:fld>
            <a:endParaRPr lang="en-US" altLang="zh-CN" sz="1000"/>
          </a:p>
        </p:txBody>
      </p:sp>
      <p:sp>
        <p:nvSpPr>
          <p:cNvPr id="54274" name="Line 2"/>
          <p:cNvSpPr>
            <a:spLocks noChangeShapeType="1"/>
          </p:cNvSpPr>
          <p:nvPr/>
        </p:nvSpPr>
        <p:spPr bwMode="auto">
          <a:xfrm>
            <a:off x="1114425" y="3181350"/>
            <a:ext cx="6911975" cy="0"/>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Arial" charset="0"/>
              <a:ea typeface="华文细黑" charset="0"/>
            </a:endParaRPr>
          </a:p>
        </p:txBody>
      </p:sp>
      <p:sp>
        <p:nvSpPr>
          <p:cNvPr id="54275" name="Rectangle 3"/>
          <p:cNvSpPr>
            <a:spLocks noChangeArrowheads="1"/>
          </p:cNvSpPr>
          <p:nvPr/>
        </p:nvSpPr>
        <p:spPr bwMode="auto">
          <a:xfrm>
            <a:off x="1187450" y="1268413"/>
            <a:ext cx="6911975" cy="1584325"/>
          </a:xfrm>
          <a:prstGeom prst="rect">
            <a:avLst/>
          </a:prstGeom>
          <a:gradFill rotWithShape="1">
            <a:gsLst>
              <a:gs pos="0">
                <a:srgbClr val="DDDDDD"/>
              </a:gs>
              <a:gs pos="100000">
                <a:schemeClr val="bg1"/>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华文细黑" charset="0"/>
            </a:endParaRPr>
          </a:p>
        </p:txBody>
      </p:sp>
      <p:sp>
        <p:nvSpPr>
          <p:cNvPr id="54276" name="Rectangle 4"/>
          <p:cNvSpPr>
            <a:spLocks noChangeArrowheads="1"/>
          </p:cNvSpPr>
          <p:nvPr/>
        </p:nvSpPr>
        <p:spPr bwMode="auto">
          <a:xfrm>
            <a:off x="2914650" y="1123950"/>
            <a:ext cx="3816350" cy="1008063"/>
          </a:xfrm>
          <a:prstGeom prst="rect">
            <a:avLst/>
          </a:prstGeom>
          <a:gradFill rotWithShape="1">
            <a:gsLst>
              <a:gs pos="0">
                <a:schemeClr val="accent2"/>
              </a:gs>
              <a:gs pos="100000">
                <a:schemeClr val="accent1"/>
              </a:gs>
            </a:gsLst>
            <a:lin ang="27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华文细黑" charset="0"/>
            </a:endParaRPr>
          </a:p>
        </p:txBody>
      </p:sp>
      <p:sp>
        <p:nvSpPr>
          <p:cNvPr id="10245" name="WordArt 5"/>
          <p:cNvSpPr>
            <a:spLocks noChangeArrowheads="1" noChangeShapeType="1"/>
          </p:cNvSpPr>
          <p:nvPr/>
        </p:nvSpPr>
        <p:spPr bwMode="auto">
          <a:xfrm>
            <a:off x="2987675" y="1268413"/>
            <a:ext cx="3670300" cy="647700"/>
          </a:xfrm>
          <a:prstGeom prst="rect">
            <a:avLst/>
          </a:prstGeom>
        </p:spPr>
        <p:txBody>
          <a:bodyPr wrap="none" fromWordArt="1">
            <a:prstTxWarp prst="textPlain">
              <a:avLst>
                <a:gd name="adj" fmla="val 50000"/>
              </a:avLst>
            </a:prstTxWarp>
          </a:bodyPr>
          <a:lstStyle/>
          <a:p>
            <a:pPr algn="ctr"/>
            <a:r>
              <a:rPr lang="zh-CN" altLang="en-US" sz="2400" kern="10">
                <a:ln w="9525">
                  <a:solidFill>
                    <a:schemeClr val="bg1"/>
                  </a:solidFill>
                  <a:round/>
                  <a:headEnd/>
                  <a:tailEnd/>
                </a:ln>
                <a:solidFill>
                  <a:schemeClr val="bg1"/>
                </a:solidFill>
                <a:latin typeface="黑体" panose="02010609060101010101" pitchFamily="49" charset="-122"/>
                <a:ea typeface="黑体" panose="02010609060101010101" pitchFamily="49" charset="-122"/>
              </a:rPr>
              <a:t>中国的基本政治制度</a:t>
            </a:r>
          </a:p>
        </p:txBody>
      </p:sp>
      <p:sp>
        <p:nvSpPr>
          <p:cNvPr id="54278" name="AutoShape 6"/>
          <p:cNvSpPr>
            <a:spLocks noChangeArrowheads="1"/>
          </p:cNvSpPr>
          <p:nvPr/>
        </p:nvSpPr>
        <p:spPr bwMode="auto">
          <a:xfrm>
            <a:off x="1187450" y="2419350"/>
            <a:ext cx="6911975" cy="530225"/>
          </a:xfrm>
          <a:custGeom>
            <a:avLst/>
            <a:gdLst>
              <a:gd name="T0" fmla="*/ 6740456 w 21600"/>
              <a:gd name="T1" fmla="*/ 265113 h 21600"/>
              <a:gd name="T2" fmla="*/ 3455988 w 21600"/>
              <a:gd name="T3" fmla="*/ 530225 h 21600"/>
              <a:gd name="T4" fmla="*/ 171519 w 21600"/>
              <a:gd name="T5" fmla="*/ 265113 h 21600"/>
              <a:gd name="T6" fmla="*/ 3455988 w 21600"/>
              <a:gd name="T7" fmla="*/ 0 h 21600"/>
              <a:gd name="T8" fmla="*/ 0 60000 65536"/>
              <a:gd name="T9" fmla="*/ 0 60000 65536"/>
              <a:gd name="T10" fmla="*/ 0 60000 65536"/>
              <a:gd name="T11" fmla="*/ 0 60000 65536"/>
              <a:gd name="T12" fmla="*/ 2336 w 21600"/>
              <a:gd name="T13" fmla="*/ 2336 h 21600"/>
              <a:gd name="T14" fmla="*/ 19264 w 21600"/>
              <a:gd name="T15" fmla="*/ 19264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chemeClr val="bg1">
                  <a:alpha val="0"/>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54279" name="AutoShape 7"/>
          <p:cNvSpPr>
            <a:spLocks noChangeArrowheads="1"/>
          </p:cNvSpPr>
          <p:nvPr/>
        </p:nvSpPr>
        <p:spPr bwMode="auto">
          <a:xfrm>
            <a:off x="2914650" y="2060575"/>
            <a:ext cx="3816350" cy="574675"/>
          </a:xfrm>
          <a:custGeom>
            <a:avLst/>
            <a:gdLst>
              <a:gd name="T0" fmla="*/ 3721648 w 21600"/>
              <a:gd name="T1" fmla="*/ 287338 h 21600"/>
              <a:gd name="T2" fmla="*/ 1908175 w 21600"/>
              <a:gd name="T3" fmla="*/ 574675 h 21600"/>
              <a:gd name="T4" fmla="*/ 94702 w 21600"/>
              <a:gd name="T5" fmla="*/ 287338 h 21600"/>
              <a:gd name="T6" fmla="*/ 1908175 w 21600"/>
              <a:gd name="T7" fmla="*/ 0 h 21600"/>
              <a:gd name="T8" fmla="*/ 0 60000 65536"/>
              <a:gd name="T9" fmla="*/ 0 60000 65536"/>
              <a:gd name="T10" fmla="*/ 0 60000 65536"/>
              <a:gd name="T11" fmla="*/ 0 60000 65536"/>
              <a:gd name="T12" fmla="*/ 2336 w 21600"/>
              <a:gd name="T13" fmla="*/ 2336 h 21600"/>
              <a:gd name="T14" fmla="*/ 19264 w 21600"/>
              <a:gd name="T15" fmla="*/ 19264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chemeClr val="accent1">
                  <a:alpha val="50000"/>
                </a:schemeClr>
              </a:gs>
              <a:gs pos="100000">
                <a:schemeClr val="bg1">
                  <a:alpha val="0"/>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54280" name="Text Box 8"/>
          <p:cNvSpPr txBox="1">
            <a:spLocks noChangeArrowheads="1"/>
          </p:cNvSpPr>
          <p:nvPr/>
        </p:nvSpPr>
        <p:spPr bwMode="auto">
          <a:xfrm>
            <a:off x="1187450" y="3068638"/>
            <a:ext cx="6840538" cy="2436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endParaRPr lang="zh-CN" altLang="zh-CN" sz="2200" b="1" i="0"/>
          </a:p>
          <a:p>
            <a:pPr>
              <a:buClr>
                <a:srgbClr val="3366FF"/>
              </a:buClr>
              <a:buFont typeface="Wingdings" panose="05000000000000000000" pitchFamily="2" charset="2"/>
              <a:buChar char="u"/>
            </a:pPr>
            <a:r>
              <a:rPr lang="zh-CN" altLang="en-US" sz="2200" b="1" i="0"/>
              <a:t>人民民主专政</a:t>
            </a:r>
            <a:r>
              <a:rPr lang="zh-CN" altLang="zh-CN" sz="2200" b="1" i="0"/>
              <a:t>(</a:t>
            </a:r>
            <a:r>
              <a:rPr lang="zh-CN" altLang="en-US" sz="2200" b="1" i="0"/>
              <a:t>国体</a:t>
            </a:r>
            <a:r>
              <a:rPr lang="zh-CN" altLang="zh-CN" sz="2200" b="1" i="0"/>
              <a:t>)</a:t>
            </a:r>
          </a:p>
          <a:p>
            <a:pPr>
              <a:buClr>
                <a:srgbClr val="3366FF"/>
              </a:buClr>
              <a:buFont typeface="Wingdings" panose="05000000000000000000" pitchFamily="2" charset="2"/>
              <a:buChar char="u"/>
            </a:pPr>
            <a:r>
              <a:rPr lang="zh-CN" altLang="en-US" sz="2200" b="1" i="0"/>
              <a:t>人民代表大会制度</a:t>
            </a:r>
            <a:r>
              <a:rPr lang="zh-CN" altLang="zh-CN" sz="2200" b="1" i="0"/>
              <a:t>(</a:t>
            </a:r>
            <a:r>
              <a:rPr lang="zh-CN" altLang="en-US" sz="2200" b="1" i="0"/>
              <a:t>政体</a:t>
            </a:r>
            <a:r>
              <a:rPr lang="zh-CN" altLang="zh-CN" sz="2200" b="1" i="0"/>
              <a:t>)</a:t>
            </a:r>
          </a:p>
          <a:p>
            <a:pPr>
              <a:buClr>
                <a:srgbClr val="3366FF"/>
              </a:buClr>
              <a:buFont typeface="Wingdings" panose="05000000000000000000" pitchFamily="2" charset="2"/>
              <a:buChar char="u"/>
            </a:pPr>
            <a:r>
              <a:rPr lang="zh-CN" altLang="en-US" sz="2200" b="1" i="0"/>
              <a:t>中国共产党领导的多党合作与政治协商制度</a:t>
            </a:r>
            <a:endParaRPr lang="zh-CN" altLang="zh-CN" sz="2200" b="1" i="0"/>
          </a:p>
          <a:p>
            <a:pPr>
              <a:buClr>
                <a:srgbClr val="3366FF"/>
              </a:buClr>
              <a:buFont typeface="Wingdings" panose="05000000000000000000" pitchFamily="2" charset="2"/>
              <a:buChar char="u"/>
            </a:pPr>
            <a:r>
              <a:rPr lang="zh-CN" altLang="en-US" sz="2200" b="1" i="0"/>
              <a:t>民族区域自治制度</a:t>
            </a:r>
            <a:endParaRPr lang="zh-CN" altLang="zh-CN" sz="2200" b="1" i="0"/>
          </a:p>
          <a:p>
            <a:pPr>
              <a:buClr>
                <a:srgbClr val="3366FF"/>
              </a:buClr>
              <a:buFont typeface="Wingdings" panose="05000000000000000000" pitchFamily="2" charset="2"/>
              <a:buChar char="u"/>
            </a:pPr>
            <a:r>
              <a:rPr lang="zh-CN" altLang="en-US" sz="2200" b="1" i="0"/>
              <a:t>基层群众自治制度</a:t>
            </a:r>
          </a:p>
          <a:p>
            <a:endParaRPr lang="zh-CN" altLang="en-US" sz="2200" b="1" i="0"/>
          </a:p>
        </p:txBody>
      </p:sp>
      <p:sp>
        <p:nvSpPr>
          <p:cNvPr id="54281" name="Rectangle 9"/>
          <p:cNvSpPr>
            <a:spLocks noGrp="1" noChangeArrowheads="1"/>
          </p:cNvSpPr>
          <p:nvPr>
            <p:ph type="title"/>
          </p:nvPr>
        </p:nvSpPr>
        <p:spPr>
          <a:xfrm>
            <a:off x="1042988" y="404813"/>
            <a:ext cx="7270750" cy="449262"/>
          </a:xfrm>
          <a:noFill/>
        </p:spPr>
        <p:txBody>
          <a:bodyPr>
            <a:normAutofit fontScale="90000"/>
          </a:bodyPr>
          <a:lstStyle/>
          <a:p>
            <a:pPr algn="ctr"/>
            <a:r>
              <a:rPr kumimoji="0" lang="zh-CN" altLang="en-US" sz="3200" b="1" smtClean="0"/>
              <a:t>中国特色社会主义民主制度</a:t>
            </a:r>
            <a:endParaRPr kumimoji="0" lang="en-US" altLang="en-US" sz="3200" b="1" smtClean="0"/>
          </a:p>
        </p:txBody>
      </p:sp>
    </p:spTree>
    <p:extLst>
      <p:ext uri="{BB962C8B-B14F-4D97-AF65-F5344CB8AC3E}">
        <p14:creationId xmlns:p14="http://schemas.microsoft.com/office/powerpoint/2010/main" val="647005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281"/>
                                        </p:tgtEl>
                                        <p:attrNameLst>
                                          <p:attrName>style.visibility</p:attrName>
                                        </p:attrNameLst>
                                      </p:cBhvr>
                                      <p:to>
                                        <p:strVal val="visible"/>
                                      </p:to>
                                    </p:set>
                                    <p:animEffect transition="in" filter="blinds(horizontal)">
                                      <p:cBhvr>
                                        <p:cTn id="7" dur="1000"/>
                                        <p:tgtEl>
                                          <p:spTgt spid="54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04800" y="609600"/>
            <a:ext cx="8540750" cy="1143000"/>
          </a:xfrm>
        </p:spPr>
        <p:txBody>
          <a:bodyPr>
            <a:normAutofit fontScale="90000"/>
          </a:bodyPr>
          <a:lstStyle/>
          <a:p>
            <a:pPr algn="l" eaLnBrk="1" hangingPunct="1"/>
            <a:r>
              <a:rPr lang="zh-CN" altLang="en-US" sz="3200" b="1" smtClean="0"/>
              <a:t>第一，中国共产党的领导是人民当家作主和依法治国的根本保证</a:t>
            </a:r>
            <a:r>
              <a:rPr lang="zh-CN" altLang="en-US" sz="4000" smtClean="0"/>
              <a:t> </a:t>
            </a:r>
          </a:p>
        </p:txBody>
      </p:sp>
      <p:sp>
        <p:nvSpPr>
          <p:cNvPr id="8195" name="Rectangle 3"/>
          <p:cNvSpPr>
            <a:spLocks noGrp="1" noRot="1" noChangeArrowheads="1"/>
          </p:cNvSpPr>
          <p:nvPr>
            <p:ph type="body" idx="1"/>
          </p:nvPr>
        </p:nvSpPr>
        <p:spPr>
          <a:xfrm>
            <a:off x="301625" y="1905000"/>
            <a:ext cx="8540750" cy="4194175"/>
          </a:xfrm>
        </p:spPr>
        <p:txBody>
          <a:bodyPr>
            <a:normAutofit lnSpcReduction="10000"/>
          </a:bodyPr>
          <a:lstStyle/>
          <a:p>
            <a:pPr eaLnBrk="1" hangingPunct="1">
              <a:lnSpc>
                <a:spcPct val="120000"/>
              </a:lnSpc>
            </a:pPr>
            <a:r>
              <a:rPr lang="en-US" altLang="zh-CN" sz="2800" dirty="0" smtClean="0"/>
              <a:t>      </a:t>
            </a:r>
            <a:r>
              <a:rPr lang="zh-CN" altLang="en-US" sz="2400" dirty="0" smtClean="0"/>
              <a:t>中国共产党领导人民推翻剥削阶级的统治，建立人民民主专政的国家政权，就是要组织和支持人民依法管理国家和社会事务、管理经济和文化事业，实现人民群众的根本利益。</a:t>
            </a:r>
            <a:endParaRPr lang="en-US" altLang="zh-CN" sz="2400" dirty="0" smtClean="0"/>
          </a:p>
          <a:p>
            <a:pPr eaLnBrk="1" hangingPunct="1">
              <a:lnSpc>
                <a:spcPct val="120000"/>
              </a:lnSpc>
            </a:pPr>
            <a:r>
              <a:rPr lang="zh-CN" altLang="zh-CN" sz="2400" dirty="0"/>
              <a:t> </a:t>
            </a:r>
            <a:r>
              <a:rPr lang="zh-CN" altLang="en-US" sz="2400" dirty="0" smtClean="0"/>
              <a:t>     人民利益的广泛性和实现人民利益的复杂性、艰巨性，必然要求有一个代表最广大人民根本利益的坚强的政治核心。</a:t>
            </a:r>
          </a:p>
          <a:p>
            <a:pPr eaLnBrk="1" hangingPunct="1">
              <a:lnSpc>
                <a:spcPct val="120000"/>
              </a:lnSpc>
            </a:pPr>
            <a:r>
              <a:rPr lang="zh-CN" altLang="en-US" sz="2400" dirty="0" smtClean="0"/>
              <a:t>       在我国这样一个发展中大国，离开了共产党的领导，就不可能把全国人民的力量和意志凝聚起来，发展社会主义民主也就无从谈起。</a:t>
            </a:r>
            <a:r>
              <a:rPr lang="zh-CN" altLang="en-US" sz="2800" dirty="0" smtClean="0"/>
              <a:t/>
            </a:r>
            <a:br>
              <a:rPr lang="zh-CN" altLang="en-US" sz="2800" dirty="0" smtClean="0"/>
            </a:br>
            <a:endParaRPr lang="zh-CN" altLang="en-US" sz="28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304800" y="609600"/>
            <a:ext cx="8540750" cy="1143000"/>
          </a:xfrm>
        </p:spPr>
        <p:txBody>
          <a:bodyPr/>
          <a:lstStyle/>
          <a:p>
            <a:pPr eaLnBrk="1" hangingPunct="1"/>
            <a:r>
              <a:rPr lang="zh-CN" altLang="en-US" sz="2800" b="1" smtClean="0"/>
              <a:t>第二，人民当家作主是社会主义民主政治的本质和核心要求，是社会主义政治文明建设的出发点和归宿</a:t>
            </a:r>
            <a:r>
              <a:rPr lang="zh-CN" altLang="en-US" sz="4000" smtClean="0"/>
              <a:t> </a:t>
            </a:r>
          </a:p>
        </p:txBody>
      </p:sp>
      <p:sp>
        <p:nvSpPr>
          <p:cNvPr id="9219" name="Rectangle 3"/>
          <p:cNvSpPr>
            <a:spLocks noGrp="1" noRot="1" noChangeArrowheads="1"/>
          </p:cNvSpPr>
          <p:nvPr>
            <p:ph type="body" idx="1"/>
          </p:nvPr>
        </p:nvSpPr>
        <p:spPr>
          <a:xfrm>
            <a:off x="301625" y="1828800"/>
            <a:ext cx="8540750" cy="4270375"/>
          </a:xfrm>
        </p:spPr>
        <p:txBody>
          <a:bodyPr/>
          <a:lstStyle/>
          <a:p>
            <a:pPr eaLnBrk="1" hangingPunct="1"/>
            <a:r>
              <a:rPr lang="zh-CN" altLang="en-US" sz="2400" dirty="0" smtClean="0"/>
              <a:t>人民民主是社会主义的生命。社会主义民主政治的本质是人民当家作主，共产党执政就是领导和支持人民当家作主。</a:t>
            </a:r>
            <a:endParaRPr lang="en-US" altLang="zh-CN" sz="2400" dirty="0" smtClean="0"/>
          </a:p>
          <a:p>
            <a:pPr eaLnBrk="1" hangingPunct="1"/>
            <a:r>
              <a:rPr lang="zh-CN" altLang="en-US" sz="2400" dirty="0" smtClean="0"/>
              <a:t>健全民主和法制，全面落实依法治国基本方略，切实尊重和保障人民的政治、经济和文化权益，是社会主义民主政治建设的根本要求，也是我们党执政的根本目的和可靠基础。</a:t>
            </a:r>
            <a:endParaRPr lang="en-US" altLang="zh-CN" sz="24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a:xfrm>
            <a:off x="152400" y="1124744"/>
            <a:ext cx="8991600" cy="533400"/>
          </a:xfrm>
        </p:spPr>
        <p:txBody>
          <a:bodyPr>
            <a:normAutofit fontScale="90000"/>
          </a:bodyPr>
          <a:lstStyle/>
          <a:p>
            <a:pPr eaLnBrk="1" hangingPunct="1"/>
            <a:r>
              <a:rPr lang="zh-CN" altLang="en-US" sz="3200" b="1" dirty="0" smtClean="0"/>
              <a:t>第三，依法治国是党领导治理国家的基本方略</a:t>
            </a:r>
          </a:p>
        </p:txBody>
      </p:sp>
      <p:pic>
        <p:nvPicPr>
          <p:cNvPr id="10243" name="Picture 3" descr="NO_3706">
            <a:hlinkClick r:id="rId2"/>
          </p:cNvPr>
          <p:cNvPicPr>
            <a:picLocks noChangeAspect="1" noChangeArrowheads="1"/>
          </p:cNvPicPr>
          <p:nvPr/>
        </p:nvPicPr>
        <p:blipFill>
          <a:blip r:embed="rId3" cstate="print">
            <a:lum bright="-6000"/>
          </a:blip>
          <a:srcRect b="5797"/>
          <a:stretch>
            <a:fillRect/>
          </a:stretch>
        </p:blipFill>
        <p:spPr bwMode="auto">
          <a:xfrm>
            <a:off x="1475656" y="1988839"/>
            <a:ext cx="6552728" cy="3861781"/>
          </a:xfrm>
          <a:prstGeom prst="rect">
            <a:avLst/>
          </a:prstGeom>
          <a:noFill/>
          <a:ln w="38100">
            <a:solidFill>
              <a:schemeClr val="tx2"/>
            </a:solidFill>
            <a:miter lim="800000"/>
            <a:headEnd/>
            <a:tailEnd/>
          </a:ln>
          <a:effectLst>
            <a:outerShdw dist="35921" dir="2700000" algn="ctr" rotWithShape="0">
              <a:srgbClr val="808080"/>
            </a:outerShdw>
          </a:effectLst>
        </p:spPr>
      </p:pic>
      <p:sp>
        <p:nvSpPr>
          <p:cNvPr id="10244" name="Rectangle 4"/>
          <p:cNvSpPr>
            <a:spLocks noChangeArrowheads="1"/>
          </p:cNvSpPr>
          <p:nvPr/>
        </p:nvSpPr>
        <p:spPr bwMode="auto">
          <a:xfrm>
            <a:off x="425450" y="6093296"/>
            <a:ext cx="8718550" cy="457200"/>
          </a:xfrm>
          <a:prstGeom prst="rect">
            <a:avLst/>
          </a:prstGeom>
          <a:noFill/>
          <a:ln w="9525">
            <a:noFill/>
            <a:miter lim="800000"/>
            <a:headEnd/>
            <a:tailEnd/>
          </a:ln>
        </p:spPr>
        <p:txBody>
          <a:bodyPr wrap="none">
            <a:spAutoFit/>
          </a:bodyPr>
          <a:lstStyle/>
          <a:p>
            <a:r>
              <a:rPr lang="zh-CN" altLang="en-US" sz="2400" dirty="0">
                <a:solidFill>
                  <a:schemeClr val="tx2"/>
                </a:solidFill>
                <a:ea typeface="华文仿宋" pitchFamily="2" charset="-122"/>
              </a:rPr>
              <a:t>党的十五大正式确立依法治国是党领导人民治理国家的基本方略</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body" idx="1"/>
          </p:nvPr>
        </p:nvSpPr>
        <p:spPr>
          <a:xfrm>
            <a:off x="1330325" y="1600200"/>
            <a:ext cx="3557588" cy="4233863"/>
          </a:xfrm>
          <a:ln>
            <a:solidFill>
              <a:schemeClr val="tx2"/>
            </a:solidFill>
          </a:ln>
        </p:spPr>
        <p:txBody>
          <a:bodyPr/>
          <a:lstStyle/>
          <a:p>
            <a:pPr eaLnBrk="1" hangingPunct="1"/>
            <a:r>
              <a:rPr lang="zh-CN" altLang="en-US" smtClean="0">
                <a:ea typeface="楷体_GB2312" pitchFamily="49" charset="-122"/>
              </a:rPr>
              <a:t>发展社会主义民主，健全社会主义法制，依法治国，建立社会主义法治国家，是建设中国特色社会主义的重要目标。</a:t>
            </a:r>
          </a:p>
        </p:txBody>
      </p:sp>
      <p:pic>
        <p:nvPicPr>
          <p:cNvPr id="11267" name="Picture 3" descr="it?u=4221595942,931854766&amp;gp=0">
            <a:hlinkClick r:id="rId2"/>
          </p:cNvPr>
          <p:cNvPicPr>
            <a:picLocks noChangeAspect="1" noChangeArrowheads="1"/>
          </p:cNvPicPr>
          <p:nvPr/>
        </p:nvPicPr>
        <p:blipFill>
          <a:blip r:embed="rId3" cstate="print"/>
          <a:srcRect l="2621" t="1724" r="3004" b="1724"/>
          <a:stretch>
            <a:fillRect/>
          </a:stretch>
        </p:blipFill>
        <p:spPr bwMode="auto">
          <a:xfrm>
            <a:off x="5105400" y="1600200"/>
            <a:ext cx="2913063" cy="4267200"/>
          </a:xfrm>
          <a:prstGeom prst="rect">
            <a:avLst/>
          </a:prstGeom>
          <a:noFill/>
          <a:ln w="38100">
            <a:solidFill>
              <a:srgbClr val="B2B2B2"/>
            </a:solidFill>
            <a:miter lim="800000"/>
            <a:headEnd/>
            <a:tailEnd/>
          </a:ln>
          <a:effectLst>
            <a:outerShdw dist="35921" dir="2700000" algn="ctr" rotWithShape="0">
              <a:srgbClr val="808080">
                <a:alpha val="50000"/>
              </a:srgbClr>
            </a:outerShdw>
          </a:effectLst>
        </p:spPr>
      </p:pic>
      <p:sp>
        <p:nvSpPr>
          <p:cNvPr id="72708" name="Rectangle 4"/>
          <p:cNvSpPr>
            <a:spLocks noChangeArrowheads="1"/>
          </p:cNvSpPr>
          <p:nvPr/>
        </p:nvSpPr>
        <p:spPr bwMode="auto">
          <a:xfrm>
            <a:off x="1600200" y="685800"/>
            <a:ext cx="6280150" cy="579438"/>
          </a:xfrm>
          <a:prstGeom prst="rect">
            <a:avLst/>
          </a:prstGeom>
          <a:noFill/>
          <a:ln w="9525">
            <a:noFill/>
            <a:miter lim="800000"/>
            <a:headEnd/>
            <a:tailEnd/>
          </a:ln>
          <a:effectLst/>
        </p:spPr>
        <p:txBody>
          <a:bodyPr wrap="none">
            <a:spAutoFit/>
          </a:bodyPr>
          <a:lstStyle/>
          <a:p>
            <a:pPr>
              <a:defRPr/>
            </a:pPr>
            <a:r>
              <a:rPr lang="zh-CN" altLang="en-US" sz="3200" b="1">
                <a:solidFill>
                  <a:schemeClr val="tx2"/>
                </a:solidFill>
                <a:effectLst>
                  <a:outerShdw blurRad="38100" dist="38100" dir="2700000" algn="tl">
                    <a:srgbClr val="C0C0C0"/>
                  </a:outerShdw>
                </a:effectLst>
                <a:latin typeface="Arial" pitchFamily="34" charset="0"/>
                <a:ea typeface="华文中宋" pitchFamily="2" charset="-122"/>
              </a:rPr>
              <a:t>建设中国特色社会主义的重要目标</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rrowheads="1"/>
          </p:cNvSpPr>
          <p:nvPr>
            <p:ph type="title"/>
          </p:nvPr>
        </p:nvSpPr>
        <p:spPr>
          <a:xfrm>
            <a:off x="381000" y="533400"/>
            <a:ext cx="8540750" cy="1143000"/>
          </a:xfrm>
        </p:spPr>
        <p:txBody>
          <a:bodyPr/>
          <a:lstStyle/>
          <a:p>
            <a:pPr algn="l" eaLnBrk="1" hangingPunct="1">
              <a:defRPr/>
            </a:pPr>
            <a:r>
              <a:rPr lang="zh-CN" altLang="en-US" sz="2800" b="1" dirty="0" smtClean="0">
                <a:latin typeface="+mn-ea"/>
                <a:ea typeface="+mn-ea"/>
              </a:rPr>
              <a:t>决不能把党的领导、人民当家作主和依法治国分割开来或对立起来  </a:t>
            </a:r>
          </a:p>
        </p:txBody>
      </p:sp>
      <p:sp>
        <p:nvSpPr>
          <p:cNvPr id="12291" name="Rectangle 3"/>
          <p:cNvSpPr>
            <a:spLocks noGrp="1" noRot="1" noChangeArrowheads="1"/>
          </p:cNvSpPr>
          <p:nvPr>
            <p:ph type="body" idx="1"/>
          </p:nvPr>
        </p:nvSpPr>
        <p:spPr/>
        <p:txBody>
          <a:bodyPr>
            <a:normAutofit lnSpcReduction="10000"/>
          </a:bodyPr>
          <a:lstStyle/>
          <a:p>
            <a:pPr eaLnBrk="1" hangingPunct="1">
              <a:lnSpc>
                <a:spcPct val="120000"/>
              </a:lnSpc>
            </a:pPr>
            <a:r>
              <a:rPr lang="zh-CN" altLang="en-US" sz="2400" dirty="0" smtClean="0"/>
              <a:t>依法治国与人民民主、党的领导是紧密联系、相辅相成、相互促进的。</a:t>
            </a:r>
            <a:endParaRPr lang="en-US" altLang="zh-CN" sz="2400" dirty="0" smtClean="0"/>
          </a:p>
          <a:p>
            <a:pPr eaLnBrk="1" hangingPunct="1">
              <a:lnSpc>
                <a:spcPct val="120000"/>
              </a:lnSpc>
            </a:pPr>
            <a:r>
              <a:rPr lang="zh-CN" altLang="en-US" sz="2400" dirty="0" smtClean="0"/>
              <a:t>依法治国不仅从制度上、法律上保证人民当家作主，而且也从制度上、法律上保证党的执政地位。</a:t>
            </a:r>
            <a:endParaRPr lang="en-US" altLang="zh-CN" sz="2400" dirty="0" smtClean="0"/>
          </a:p>
          <a:p>
            <a:pPr eaLnBrk="1" hangingPunct="1">
              <a:lnSpc>
                <a:spcPct val="120000"/>
              </a:lnSpc>
            </a:pPr>
            <a:r>
              <a:rPr lang="zh-CN" altLang="en-US" sz="2400" dirty="0" smtClean="0"/>
              <a:t>人民在党的领导下，依照宪法和法律治理国家，管理社会事务和经济文化事业，保障自己当家作主的各项民主权利，这是依法治国的实质。</a:t>
            </a:r>
            <a:endParaRPr lang="en-US" altLang="zh-CN" sz="2400" dirty="0" smtClean="0"/>
          </a:p>
          <a:p>
            <a:pPr eaLnBrk="1" hangingPunct="1">
              <a:lnSpc>
                <a:spcPct val="120000"/>
              </a:lnSpc>
            </a:pPr>
            <a:r>
              <a:rPr lang="zh-CN" altLang="en-US" sz="2400" dirty="0" smtClean="0"/>
              <a:t>党领导人民通过国家权力机关制定宪法和各项法律，又在宪法和法律范围内活动，严格依法办事，保证法律的实施，从而使党的领导、人民当家作主和依法治国有机统一起来。</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solidFill>
                  <a:schemeClr val="bg2">
                    <a:lumMod val="25000"/>
                  </a:schemeClr>
                </a:solidFill>
              </a:rPr>
              <a:t>二、发展社会主义民主</a:t>
            </a:r>
            <a:endParaRPr lang="zh-CN" altLang="en-US" sz="4000" dirty="0">
              <a:solidFill>
                <a:schemeClr val="bg2">
                  <a:lumMod val="25000"/>
                </a:schemeClr>
              </a:solidFill>
            </a:endParaRPr>
          </a:p>
        </p:txBody>
      </p:sp>
      <p:pic>
        <p:nvPicPr>
          <p:cNvPr id="4" name="内容占位符 3" descr="中国特色的民主.jpg"/>
          <p:cNvPicPr>
            <a:picLocks noGrp="1" noChangeAspect="1"/>
          </p:cNvPicPr>
          <p:nvPr>
            <p:ph idx="1"/>
          </p:nvPr>
        </p:nvPicPr>
        <p:blipFill>
          <a:blip r:embed="rId2" cstate="print"/>
          <a:stretch>
            <a:fillRect/>
          </a:stretch>
        </p:blipFill>
        <p:spPr>
          <a:xfrm>
            <a:off x="571472" y="1500174"/>
            <a:ext cx="8072494" cy="5143512"/>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smtClean="0"/>
              <a:t>发展</a:t>
            </a:r>
            <a:r>
              <a:rPr lang="zh-CN" altLang="zh-CN" dirty="0"/>
              <a:t>社会主义民主政治就是要体现人民意志、保障人民权益、激发人民创造活力，用制度体系保证人民当家作主</a:t>
            </a:r>
            <a:r>
              <a:rPr lang="zh-CN" altLang="zh-CN" dirty="0" smtClean="0"/>
              <a:t>。</a:t>
            </a:r>
            <a:endParaRPr lang="en-US" altLang="zh-CN" dirty="0" smtClean="0"/>
          </a:p>
          <a:p>
            <a:r>
              <a:rPr lang="en-US" altLang="zh-CN" dirty="0"/>
              <a:t> </a:t>
            </a:r>
            <a:r>
              <a:rPr lang="en-US" altLang="zh-CN" dirty="0" smtClean="0"/>
              <a:t>                                ——</a:t>
            </a:r>
            <a:r>
              <a:rPr lang="zh-CN" altLang="en-US" dirty="0" smtClean="0"/>
              <a:t>十九大报告</a:t>
            </a:r>
            <a:endParaRPr lang="zh-CN" altLang="zh-CN" dirty="0"/>
          </a:p>
          <a:p>
            <a:endParaRPr lang="zh-CN" altLang="en-US" dirty="0"/>
          </a:p>
        </p:txBody>
      </p:sp>
    </p:spTree>
    <p:extLst>
      <p:ext uri="{BB962C8B-B14F-4D97-AF65-F5344CB8AC3E}">
        <p14:creationId xmlns:p14="http://schemas.microsoft.com/office/powerpoint/2010/main" val="356467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政治制度构成</a:t>
            </a:r>
            <a:endParaRPr lang="zh-CN" altLang="en-US" dirty="0"/>
          </a:p>
        </p:txBody>
      </p:sp>
      <p:graphicFrame>
        <p:nvGraphicFramePr>
          <p:cNvPr id="4" name="内容占位符 3"/>
          <p:cNvGraphicFramePr>
            <a:graphicFrameLocks noGrp="1"/>
          </p:cNvGraphicFramePr>
          <p:nvPr>
            <p:ph sz="half" idx="1"/>
          </p:nvPr>
        </p:nvGraphicFramePr>
        <p:xfrm>
          <a:off x="457200" y="1600200"/>
          <a:ext cx="4038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内容占位符 6"/>
          <p:cNvGraphicFramePr>
            <a:graphicFrameLocks noGrp="1"/>
          </p:cNvGraphicFramePr>
          <p:nvPr>
            <p:ph sz="half" idx="2"/>
          </p:nvPr>
        </p:nvGraphicFramePr>
        <p:xfrm>
          <a:off x="4786314" y="857232"/>
          <a:ext cx="4000528" cy="44291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solidFill>
                  <a:srgbClr val="0070C0"/>
                </a:solidFill>
                <a:ea typeface="华文中宋" pitchFamily="2" charset="-122"/>
              </a:rPr>
              <a:t>教学目的与要求</a:t>
            </a:r>
            <a:endParaRPr lang="zh-CN" altLang="en-US" sz="4000" dirty="0">
              <a:solidFill>
                <a:srgbClr val="0070C0"/>
              </a:solidFill>
            </a:endParaRPr>
          </a:p>
        </p:txBody>
      </p:sp>
      <p:sp>
        <p:nvSpPr>
          <p:cNvPr id="3" name="内容占位符 2"/>
          <p:cNvSpPr>
            <a:spLocks noGrp="1"/>
          </p:cNvSpPr>
          <p:nvPr>
            <p:ph idx="1"/>
          </p:nvPr>
        </p:nvSpPr>
        <p:spPr/>
        <p:txBody>
          <a:bodyPr>
            <a:normAutofit fontScale="92500" lnSpcReduction="20000"/>
          </a:bodyPr>
          <a:lstStyle/>
          <a:p>
            <a:pPr>
              <a:lnSpc>
                <a:spcPct val="110000"/>
              </a:lnSpc>
              <a:spcBef>
                <a:spcPct val="0"/>
              </a:spcBef>
              <a:buFontTx/>
              <a:buBlip>
                <a:blip r:embed="rId2"/>
              </a:buBlip>
            </a:pPr>
            <a:r>
              <a:rPr lang="zh-CN" altLang="en-US" b="1" dirty="0" smtClean="0">
                <a:solidFill>
                  <a:srgbClr val="002060"/>
                </a:solidFill>
              </a:rPr>
              <a:t>我国政治发展道路的根本点是把党的领导、人民当家作主和依法治国统一起来。</a:t>
            </a:r>
          </a:p>
          <a:p>
            <a:pPr>
              <a:lnSpc>
                <a:spcPct val="110000"/>
              </a:lnSpc>
              <a:spcBef>
                <a:spcPct val="0"/>
              </a:spcBef>
              <a:buFontTx/>
              <a:buBlip>
                <a:blip r:embed="rId2"/>
              </a:buBlip>
            </a:pPr>
            <a:r>
              <a:rPr lang="zh-CN" altLang="en-US" b="1" dirty="0" smtClean="0">
                <a:solidFill>
                  <a:srgbClr val="002060"/>
                </a:solidFill>
              </a:rPr>
              <a:t>我国政治发展道路是由人民民主专政的国家制度和中国特色社会主义政治制度体系构成。</a:t>
            </a:r>
          </a:p>
          <a:p>
            <a:pPr>
              <a:lnSpc>
                <a:spcPct val="110000"/>
              </a:lnSpc>
              <a:spcBef>
                <a:spcPct val="0"/>
              </a:spcBef>
              <a:buFontTx/>
              <a:buBlip>
                <a:blip r:embed="rId2"/>
              </a:buBlip>
            </a:pPr>
            <a:r>
              <a:rPr lang="zh-CN" altLang="en-US" b="1" dirty="0" smtClean="0">
                <a:solidFill>
                  <a:srgbClr val="002060"/>
                </a:solidFill>
              </a:rPr>
              <a:t>依法治国是我国民主政治建设的优先选项和可行路径；依宪治国与依宪执政是依法治国的基础。</a:t>
            </a:r>
          </a:p>
          <a:p>
            <a:pPr>
              <a:lnSpc>
                <a:spcPct val="110000"/>
              </a:lnSpc>
              <a:spcBef>
                <a:spcPct val="0"/>
              </a:spcBef>
              <a:buFontTx/>
              <a:buBlip>
                <a:blip r:embed="rId2"/>
              </a:buBlip>
            </a:pPr>
            <a:r>
              <a:rPr lang="zh-CN" altLang="en-US" b="1" dirty="0" smtClean="0">
                <a:solidFill>
                  <a:srgbClr val="002060"/>
                </a:solidFill>
              </a:rPr>
              <a:t>我国政治体制改革取得了诸多进展，目前依然在政治体质改革的基本原则、目标取向的规定性中持续推进。</a:t>
            </a:r>
          </a:p>
        </p:txBody>
      </p:sp>
      <p:sp>
        <p:nvSpPr>
          <p:cNvPr id="4" name="KSO_Shape"/>
          <p:cNvSpPr>
            <a:spLocks/>
          </p:cNvSpPr>
          <p:nvPr/>
        </p:nvSpPr>
        <p:spPr bwMode="auto">
          <a:xfrm>
            <a:off x="714348" y="4214818"/>
            <a:ext cx="253996" cy="309558"/>
          </a:xfrm>
          <a:custGeom>
            <a:avLst/>
            <a:gdLst>
              <a:gd name="T0" fmla="*/ 0 w 3464"/>
              <a:gd name="T1" fmla="*/ 0 h 3994"/>
              <a:gd name="T2" fmla="*/ 393734903 w 3464"/>
              <a:gd name="T3" fmla="*/ 219761353 h 3994"/>
              <a:gd name="T4" fmla="*/ 787469806 w 3464"/>
              <a:gd name="T5" fmla="*/ 439067205 h 3994"/>
              <a:gd name="T6" fmla="*/ 787469806 w 3464"/>
              <a:gd name="T7" fmla="*/ 449987328 h 3994"/>
              <a:gd name="T8" fmla="*/ 787469806 w 3464"/>
              <a:gd name="T9" fmla="*/ 460906975 h 3994"/>
              <a:gd name="T10" fmla="*/ 393734903 w 3464"/>
              <a:gd name="T11" fmla="*/ 684990590 h 3994"/>
              <a:gd name="T12" fmla="*/ 0 w 3464"/>
              <a:gd name="T13" fmla="*/ 908619179 h 3994"/>
              <a:gd name="T14" fmla="*/ 0 w 3464"/>
              <a:gd name="T15" fmla="*/ 842190293 h 3994"/>
              <a:gd name="T16" fmla="*/ 0 w 3464"/>
              <a:gd name="T17" fmla="*/ 775988920 h 3994"/>
              <a:gd name="T18" fmla="*/ 288708616 w 3464"/>
              <a:gd name="T19" fmla="*/ 614694468 h 3994"/>
              <a:gd name="T20" fmla="*/ 577189886 w 3464"/>
              <a:gd name="T21" fmla="*/ 453172027 h 3994"/>
              <a:gd name="T22" fmla="*/ 288708616 w 3464"/>
              <a:gd name="T23" fmla="*/ 293697198 h 3994"/>
              <a:gd name="T24" fmla="*/ 0 w 3464"/>
              <a:gd name="T25" fmla="*/ 133767822 h 3994"/>
              <a:gd name="T26" fmla="*/ 0 w 3464"/>
              <a:gd name="T27" fmla="*/ 0 h 39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64" h="3994">
                <a:moveTo>
                  <a:pt x="0" y="0"/>
                </a:moveTo>
                <a:lnTo>
                  <a:pt x="1732" y="966"/>
                </a:lnTo>
                <a:lnTo>
                  <a:pt x="3464" y="1930"/>
                </a:lnTo>
                <a:lnTo>
                  <a:pt x="3464" y="1978"/>
                </a:lnTo>
                <a:lnTo>
                  <a:pt x="3464" y="2026"/>
                </a:lnTo>
                <a:lnTo>
                  <a:pt x="1732" y="3011"/>
                </a:lnTo>
                <a:lnTo>
                  <a:pt x="0" y="3994"/>
                </a:lnTo>
                <a:lnTo>
                  <a:pt x="0" y="3702"/>
                </a:lnTo>
                <a:lnTo>
                  <a:pt x="0" y="3411"/>
                </a:lnTo>
                <a:lnTo>
                  <a:pt x="1270" y="2702"/>
                </a:lnTo>
                <a:lnTo>
                  <a:pt x="2539" y="1992"/>
                </a:lnTo>
                <a:lnTo>
                  <a:pt x="1270" y="1291"/>
                </a:lnTo>
                <a:lnTo>
                  <a:pt x="0" y="588"/>
                </a:lnTo>
                <a:lnTo>
                  <a:pt x="0" y="0"/>
                </a:lnTo>
                <a:close/>
              </a:path>
            </a:pathLst>
          </a:custGeom>
          <a:solidFill>
            <a:schemeClr val="accent1"/>
          </a:solidFill>
          <a:ln w="9525">
            <a:noFill/>
            <a:round/>
            <a:headEnd/>
            <a:tailEnd/>
          </a:ln>
        </p:spPr>
        <p:txBody>
          <a:bodyPr/>
          <a:lstStyle/>
          <a:p>
            <a:endParaRPr lang="zh-CN" altLang="en-US"/>
          </a:p>
        </p:txBody>
      </p:sp>
      <p:sp>
        <p:nvSpPr>
          <p:cNvPr id="5" name="KSO_Shape"/>
          <p:cNvSpPr>
            <a:spLocks/>
          </p:cNvSpPr>
          <p:nvPr/>
        </p:nvSpPr>
        <p:spPr bwMode="auto">
          <a:xfrm>
            <a:off x="714348" y="2571744"/>
            <a:ext cx="253996" cy="309558"/>
          </a:xfrm>
          <a:custGeom>
            <a:avLst/>
            <a:gdLst>
              <a:gd name="T0" fmla="*/ 0 w 3464"/>
              <a:gd name="T1" fmla="*/ 0 h 3994"/>
              <a:gd name="T2" fmla="*/ 393734903 w 3464"/>
              <a:gd name="T3" fmla="*/ 219761353 h 3994"/>
              <a:gd name="T4" fmla="*/ 787469806 w 3464"/>
              <a:gd name="T5" fmla="*/ 439067205 h 3994"/>
              <a:gd name="T6" fmla="*/ 787469806 w 3464"/>
              <a:gd name="T7" fmla="*/ 449987328 h 3994"/>
              <a:gd name="T8" fmla="*/ 787469806 w 3464"/>
              <a:gd name="T9" fmla="*/ 460906975 h 3994"/>
              <a:gd name="T10" fmla="*/ 393734903 w 3464"/>
              <a:gd name="T11" fmla="*/ 684990590 h 3994"/>
              <a:gd name="T12" fmla="*/ 0 w 3464"/>
              <a:gd name="T13" fmla="*/ 908619179 h 3994"/>
              <a:gd name="T14" fmla="*/ 0 w 3464"/>
              <a:gd name="T15" fmla="*/ 842190293 h 3994"/>
              <a:gd name="T16" fmla="*/ 0 w 3464"/>
              <a:gd name="T17" fmla="*/ 775988920 h 3994"/>
              <a:gd name="T18" fmla="*/ 288708616 w 3464"/>
              <a:gd name="T19" fmla="*/ 614694468 h 3994"/>
              <a:gd name="T20" fmla="*/ 577189886 w 3464"/>
              <a:gd name="T21" fmla="*/ 453172027 h 3994"/>
              <a:gd name="T22" fmla="*/ 288708616 w 3464"/>
              <a:gd name="T23" fmla="*/ 293697198 h 3994"/>
              <a:gd name="T24" fmla="*/ 0 w 3464"/>
              <a:gd name="T25" fmla="*/ 133767822 h 3994"/>
              <a:gd name="T26" fmla="*/ 0 w 3464"/>
              <a:gd name="T27" fmla="*/ 0 h 39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64" h="3994">
                <a:moveTo>
                  <a:pt x="0" y="0"/>
                </a:moveTo>
                <a:lnTo>
                  <a:pt x="1732" y="966"/>
                </a:lnTo>
                <a:lnTo>
                  <a:pt x="3464" y="1930"/>
                </a:lnTo>
                <a:lnTo>
                  <a:pt x="3464" y="1978"/>
                </a:lnTo>
                <a:lnTo>
                  <a:pt x="3464" y="2026"/>
                </a:lnTo>
                <a:lnTo>
                  <a:pt x="1732" y="3011"/>
                </a:lnTo>
                <a:lnTo>
                  <a:pt x="0" y="3994"/>
                </a:lnTo>
                <a:lnTo>
                  <a:pt x="0" y="3702"/>
                </a:lnTo>
                <a:lnTo>
                  <a:pt x="0" y="3411"/>
                </a:lnTo>
                <a:lnTo>
                  <a:pt x="1270" y="2702"/>
                </a:lnTo>
                <a:lnTo>
                  <a:pt x="2539" y="1992"/>
                </a:lnTo>
                <a:lnTo>
                  <a:pt x="1270" y="1291"/>
                </a:lnTo>
                <a:lnTo>
                  <a:pt x="0" y="588"/>
                </a:lnTo>
                <a:lnTo>
                  <a:pt x="0" y="0"/>
                </a:lnTo>
                <a:close/>
              </a:path>
            </a:pathLst>
          </a:custGeom>
          <a:solidFill>
            <a:schemeClr val="accent1"/>
          </a:solidFill>
          <a:ln w="9525">
            <a:noFill/>
            <a:round/>
            <a:headEnd/>
            <a:tailEnd/>
          </a:ln>
        </p:spPr>
        <p:txBody>
          <a:bodyPr/>
          <a:lstStyle/>
          <a:p>
            <a:endParaRPr lang="zh-CN" altLang="en-US"/>
          </a:p>
        </p:txBody>
      </p:sp>
      <p:sp>
        <p:nvSpPr>
          <p:cNvPr id="6" name="KSO_Shape"/>
          <p:cNvSpPr>
            <a:spLocks/>
          </p:cNvSpPr>
          <p:nvPr/>
        </p:nvSpPr>
        <p:spPr bwMode="auto">
          <a:xfrm>
            <a:off x="714348" y="3357562"/>
            <a:ext cx="253996" cy="309558"/>
          </a:xfrm>
          <a:custGeom>
            <a:avLst/>
            <a:gdLst>
              <a:gd name="T0" fmla="*/ 0 w 3464"/>
              <a:gd name="T1" fmla="*/ 0 h 3994"/>
              <a:gd name="T2" fmla="*/ 393734903 w 3464"/>
              <a:gd name="T3" fmla="*/ 219761353 h 3994"/>
              <a:gd name="T4" fmla="*/ 787469806 w 3464"/>
              <a:gd name="T5" fmla="*/ 439067205 h 3994"/>
              <a:gd name="T6" fmla="*/ 787469806 w 3464"/>
              <a:gd name="T7" fmla="*/ 449987328 h 3994"/>
              <a:gd name="T8" fmla="*/ 787469806 w 3464"/>
              <a:gd name="T9" fmla="*/ 460906975 h 3994"/>
              <a:gd name="T10" fmla="*/ 393734903 w 3464"/>
              <a:gd name="T11" fmla="*/ 684990590 h 3994"/>
              <a:gd name="T12" fmla="*/ 0 w 3464"/>
              <a:gd name="T13" fmla="*/ 908619179 h 3994"/>
              <a:gd name="T14" fmla="*/ 0 w 3464"/>
              <a:gd name="T15" fmla="*/ 842190293 h 3994"/>
              <a:gd name="T16" fmla="*/ 0 w 3464"/>
              <a:gd name="T17" fmla="*/ 775988920 h 3994"/>
              <a:gd name="T18" fmla="*/ 288708616 w 3464"/>
              <a:gd name="T19" fmla="*/ 614694468 h 3994"/>
              <a:gd name="T20" fmla="*/ 577189886 w 3464"/>
              <a:gd name="T21" fmla="*/ 453172027 h 3994"/>
              <a:gd name="T22" fmla="*/ 288708616 w 3464"/>
              <a:gd name="T23" fmla="*/ 293697198 h 3994"/>
              <a:gd name="T24" fmla="*/ 0 w 3464"/>
              <a:gd name="T25" fmla="*/ 133767822 h 3994"/>
              <a:gd name="T26" fmla="*/ 0 w 3464"/>
              <a:gd name="T27" fmla="*/ 0 h 39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64" h="3994">
                <a:moveTo>
                  <a:pt x="0" y="0"/>
                </a:moveTo>
                <a:lnTo>
                  <a:pt x="1732" y="966"/>
                </a:lnTo>
                <a:lnTo>
                  <a:pt x="3464" y="1930"/>
                </a:lnTo>
                <a:lnTo>
                  <a:pt x="3464" y="1978"/>
                </a:lnTo>
                <a:lnTo>
                  <a:pt x="3464" y="2026"/>
                </a:lnTo>
                <a:lnTo>
                  <a:pt x="1732" y="3011"/>
                </a:lnTo>
                <a:lnTo>
                  <a:pt x="0" y="3994"/>
                </a:lnTo>
                <a:lnTo>
                  <a:pt x="0" y="3702"/>
                </a:lnTo>
                <a:lnTo>
                  <a:pt x="0" y="3411"/>
                </a:lnTo>
                <a:lnTo>
                  <a:pt x="1270" y="2702"/>
                </a:lnTo>
                <a:lnTo>
                  <a:pt x="2539" y="1992"/>
                </a:lnTo>
                <a:lnTo>
                  <a:pt x="1270" y="1291"/>
                </a:lnTo>
                <a:lnTo>
                  <a:pt x="0" y="588"/>
                </a:lnTo>
                <a:lnTo>
                  <a:pt x="0" y="0"/>
                </a:lnTo>
                <a:close/>
              </a:path>
            </a:pathLst>
          </a:custGeom>
          <a:solidFill>
            <a:schemeClr val="accent1"/>
          </a:solidFill>
          <a:ln w="9525">
            <a:noFill/>
            <a:round/>
            <a:headEnd/>
            <a:tailEnd/>
          </a:ln>
        </p:spPr>
        <p:txBody>
          <a:bodyPr/>
          <a:lstStyle/>
          <a:p>
            <a:endParaRPr lang="zh-CN" altLang="en-US"/>
          </a:p>
        </p:txBody>
      </p:sp>
      <p:sp>
        <p:nvSpPr>
          <p:cNvPr id="7" name="KSO_Shape"/>
          <p:cNvSpPr>
            <a:spLocks/>
          </p:cNvSpPr>
          <p:nvPr/>
        </p:nvSpPr>
        <p:spPr bwMode="auto">
          <a:xfrm>
            <a:off x="714348" y="1762120"/>
            <a:ext cx="253996" cy="309558"/>
          </a:xfrm>
          <a:custGeom>
            <a:avLst/>
            <a:gdLst>
              <a:gd name="T0" fmla="*/ 0 w 3464"/>
              <a:gd name="T1" fmla="*/ 0 h 3994"/>
              <a:gd name="T2" fmla="*/ 393734903 w 3464"/>
              <a:gd name="T3" fmla="*/ 219761353 h 3994"/>
              <a:gd name="T4" fmla="*/ 787469806 w 3464"/>
              <a:gd name="T5" fmla="*/ 439067205 h 3994"/>
              <a:gd name="T6" fmla="*/ 787469806 w 3464"/>
              <a:gd name="T7" fmla="*/ 449987328 h 3994"/>
              <a:gd name="T8" fmla="*/ 787469806 w 3464"/>
              <a:gd name="T9" fmla="*/ 460906975 h 3994"/>
              <a:gd name="T10" fmla="*/ 393734903 w 3464"/>
              <a:gd name="T11" fmla="*/ 684990590 h 3994"/>
              <a:gd name="T12" fmla="*/ 0 w 3464"/>
              <a:gd name="T13" fmla="*/ 908619179 h 3994"/>
              <a:gd name="T14" fmla="*/ 0 w 3464"/>
              <a:gd name="T15" fmla="*/ 842190293 h 3994"/>
              <a:gd name="T16" fmla="*/ 0 w 3464"/>
              <a:gd name="T17" fmla="*/ 775988920 h 3994"/>
              <a:gd name="T18" fmla="*/ 288708616 w 3464"/>
              <a:gd name="T19" fmla="*/ 614694468 h 3994"/>
              <a:gd name="T20" fmla="*/ 577189886 w 3464"/>
              <a:gd name="T21" fmla="*/ 453172027 h 3994"/>
              <a:gd name="T22" fmla="*/ 288708616 w 3464"/>
              <a:gd name="T23" fmla="*/ 293697198 h 3994"/>
              <a:gd name="T24" fmla="*/ 0 w 3464"/>
              <a:gd name="T25" fmla="*/ 133767822 h 3994"/>
              <a:gd name="T26" fmla="*/ 0 w 3464"/>
              <a:gd name="T27" fmla="*/ 0 h 39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64" h="3994">
                <a:moveTo>
                  <a:pt x="0" y="0"/>
                </a:moveTo>
                <a:lnTo>
                  <a:pt x="1732" y="966"/>
                </a:lnTo>
                <a:lnTo>
                  <a:pt x="3464" y="1930"/>
                </a:lnTo>
                <a:lnTo>
                  <a:pt x="3464" y="1978"/>
                </a:lnTo>
                <a:lnTo>
                  <a:pt x="3464" y="2026"/>
                </a:lnTo>
                <a:lnTo>
                  <a:pt x="1732" y="3011"/>
                </a:lnTo>
                <a:lnTo>
                  <a:pt x="0" y="3994"/>
                </a:lnTo>
                <a:lnTo>
                  <a:pt x="0" y="3702"/>
                </a:lnTo>
                <a:lnTo>
                  <a:pt x="0" y="3411"/>
                </a:lnTo>
                <a:lnTo>
                  <a:pt x="1270" y="2702"/>
                </a:lnTo>
                <a:lnTo>
                  <a:pt x="2539" y="1992"/>
                </a:lnTo>
                <a:lnTo>
                  <a:pt x="1270" y="1291"/>
                </a:lnTo>
                <a:lnTo>
                  <a:pt x="0" y="588"/>
                </a:lnTo>
                <a:lnTo>
                  <a:pt x="0" y="0"/>
                </a:lnTo>
                <a:close/>
              </a:path>
            </a:pathLst>
          </a:custGeom>
          <a:solidFill>
            <a:schemeClr val="accent1"/>
          </a:solidFill>
          <a:ln w="9525">
            <a:no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、人民代表大会制度</a:t>
            </a:r>
            <a:endParaRPr lang="zh-CN" altLang="en-US" dirty="0"/>
          </a:p>
        </p:txBody>
      </p:sp>
      <p:sp>
        <p:nvSpPr>
          <p:cNvPr id="7" name="内容占位符 6"/>
          <p:cNvSpPr>
            <a:spLocks noGrp="1"/>
          </p:cNvSpPr>
          <p:nvPr>
            <p:ph sz="half" idx="2"/>
          </p:nvPr>
        </p:nvSpPr>
        <p:spPr/>
        <p:txBody>
          <a:bodyPr/>
          <a:lstStyle/>
          <a:p>
            <a:pPr algn="ctr"/>
            <a:r>
              <a:rPr lang="zh-CN" altLang="en-US" dirty="0" smtClean="0"/>
              <a:t>需要注意的是：</a:t>
            </a:r>
            <a:endParaRPr lang="en-US" altLang="zh-CN" dirty="0" smtClean="0"/>
          </a:p>
          <a:p>
            <a:r>
              <a:rPr lang="zh-CN" altLang="en-US" dirty="0" smtClean="0">
                <a:latin typeface="+mj-ea"/>
                <a:ea typeface="+mj-ea"/>
              </a:rPr>
              <a:t>同一国体可以有不同政体</a:t>
            </a:r>
            <a:endParaRPr lang="en-US" altLang="zh-CN" dirty="0" smtClean="0">
              <a:latin typeface="+mj-ea"/>
              <a:ea typeface="+mj-ea"/>
            </a:endParaRPr>
          </a:p>
          <a:p>
            <a:endParaRPr lang="zh-CN" altLang="en-US" dirty="0"/>
          </a:p>
        </p:txBody>
      </p:sp>
      <p:pic>
        <p:nvPicPr>
          <p:cNvPr id="4099" name="Picture 3"/>
          <p:cNvPicPr>
            <a:picLocks noGrp="1" noChangeAspect="1" noChangeArrowheads="1"/>
          </p:cNvPicPr>
          <p:nvPr>
            <p:ph sz="half" idx="1"/>
          </p:nvPr>
        </p:nvPicPr>
        <p:blipFill>
          <a:blip r:embed="rId2" cstate="print"/>
          <a:srcRect/>
          <a:stretch>
            <a:fillRect/>
          </a:stretch>
        </p:blipFill>
        <p:spPr bwMode="auto">
          <a:xfrm>
            <a:off x="457200" y="1785926"/>
            <a:ext cx="4038600" cy="3857652"/>
          </a:xfrm>
          <a:prstGeom prst="rect">
            <a:avLst/>
          </a:prstGeom>
          <a:noFill/>
          <a:ln w="9525">
            <a:noFill/>
            <a:miter lim="800000"/>
            <a:headEnd/>
            <a:tailEnd/>
          </a:ln>
          <a:effectLst/>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blinds(horizontal)">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ox(in)">
                                      <p:cBhvr>
                                        <p:cTn id="12" dur="500"/>
                                        <p:tgtEl>
                                          <p:spTgt spid="7">
                                            <p:txEl>
                                              <p:pRg st="0" end="0"/>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ox(in)">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solidFill>
                  <a:srgbClr val="002060"/>
                </a:solidFill>
                <a:ea typeface="黑体" pitchFamily="49" charset="-122"/>
              </a:rPr>
              <a:t>国体和政体</a:t>
            </a:r>
            <a:endParaRPr lang="zh-CN" altLang="en-US" sz="4000" dirty="0">
              <a:solidFill>
                <a:srgbClr val="002060"/>
              </a:solidFill>
            </a:endParaRPr>
          </a:p>
        </p:txBody>
      </p:sp>
      <p:sp>
        <p:nvSpPr>
          <p:cNvPr id="3" name="内容占位符 2"/>
          <p:cNvSpPr>
            <a:spLocks noGrp="1"/>
          </p:cNvSpPr>
          <p:nvPr>
            <p:ph idx="1"/>
          </p:nvPr>
        </p:nvSpPr>
        <p:spPr/>
        <p:txBody>
          <a:bodyPr/>
          <a:lstStyle/>
          <a:p>
            <a:r>
              <a:rPr lang="zh-CN" altLang="en-US" b="1" dirty="0" smtClean="0">
                <a:solidFill>
                  <a:schemeClr val="bg2">
                    <a:lumMod val="25000"/>
                  </a:schemeClr>
                </a:solidFill>
              </a:rPr>
              <a:t>民主是国体和政体的统一。</a:t>
            </a:r>
            <a:endParaRPr lang="en-US" altLang="zh-CN" b="1" dirty="0" smtClean="0">
              <a:solidFill>
                <a:schemeClr val="bg2">
                  <a:lumMod val="25000"/>
                </a:schemeClr>
              </a:solidFill>
            </a:endParaRPr>
          </a:p>
          <a:p>
            <a:r>
              <a:rPr lang="zh-CN" altLang="en-US" b="1" dirty="0" smtClean="0">
                <a:solidFill>
                  <a:schemeClr val="bg2">
                    <a:lumMod val="25000"/>
                  </a:schemeClr>
                </a:solidFill>
              </a:rPr>
              <a:t>所谓国体，就是国家的阶级性质，即国家的权力由社会的哪个阶级或哪些阶级掌握。</a:t>
            </a:r>
            <a:endParaRPr lang="en-US" altLang="zh-CN" b="1" dirty="0" smtClean="0">
              <a:solidFill>
                <a:schemeClr val="bg2">
                  <a:lumMod val="25000"/>
                </a:schemeClr>
              </a:solidFill>
            </a:endParaRPr>
          </a:p>
          <a:p>
            <a:r>
              <a:rPr lang="zh-CN" altLang="en-US" b="1" dirty="0" smtClean="0">
                <a:solidFill>
                  <a:schemeClr val="bg2">
                    <a:lumMod val="25000"/>
                  </a:schemeClr>
                </a:solidFill>
              </a:rPr>
              <a:t>所谓政体，主要是指国家的政权组织形式，即体现国体的具体政治制度。</a:t>
            </a:r>
            <a:r>
              <a:rPr lang="zh-CN" altLang="en-US" dirty="0" smtClean="0">
                <a:solidFill>
                  <a:schemeClr val="bg2">
                    <a:lumMod val="25000"/>
                  </a:schemeClr>
                </a:solidFill>
              </a:rPr>
              <a:t> </a:t>
            </a:r>
          </a:p>
          <a:p>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4000" b="1" dirty="0" smtClean="0">
                <a:solidFill>
                  <a:schemeClr val="accent2"/>
                </a:solidFill>
                <a:ea typeface="华文中宋" pitchFamily="2" charset="-122"/>
              </a:rPr>
              <a:t>人民民主专政</a:t>
            </a:r>
            <a:r>
              <a:rPr lang="en-US" altLang="zh-CN" sz="4000" b="1" dirty="0" smtClean="0">
                <a:solidFill>
                  <a:schemeClr val="accent2"/>
                </a:solidFill>
                <a:ea typeface="华文中宋" pitchFamily="2" charset="-122"/>
              </a:rPr>
              <a:t>—</a:t>
            </a:r>
            <a:r>
              <a:rPr lang="zh-CN" altLang="en-US" sz="4000" b="1" dirty="0" smtClean="0">
                <a:solidFill>
                  <a:schemeClr val="accent2"/>
                </a:solidFill>
                <a:ea typeface="华文中宋" pitchFamily="2" charset="-122"/>
              </a:rPr>
              <a:t>国体</a:t>
            </a:r>
            <a:endParaRPr lang="zh-CN" altLang="en-US" sz="4000" dirty="0"/>
          </a:p>
        </p:txBody>
      </p:sp>
      <p:sp>
        <p:nvSpPr>
          <p:cNvPr id="3" name="内容占位符 2"/>
          <p:cNvSpPr>
            <a:spLocks noGrp="1"/>
          </p:cNvSpPr>
          <p:nvPr>
            <p:ph sz="half" idx="1"/>
          </p:nvPr>
        </p:nvSpPr>
        <p:spPr/>
        <p:txBody>
          <a:bodyPr/>
          <a:lstStyle/>
          <a:p>
            <a:r>
              <a:rPr lang="zh-CN" altLang="en-US" b="1" dirty="0" smtClean="0">
                <a:solidFill>
                  <a:schemeClr val="bg2">
                    <a:lumMod val="25000"/>
                  </a:schemeClr>
                </a:solidFill>
                <a:effectLst>
                  <a:outerShdw blurRad="38100" dist="38100" dir="2700000" algn="tl">
                    <a:srgbClr val="000000">
                      <a:alpha val="43137"/>
                    </a:srgbClr>
                  </a:outerShdw>
                </a:effectLst>
              </a:rPr>
              <a:t>我国现行宪法明确规定：中华人民共和国是工人阶级领导的、以工农联盟为基础的人民民主专政的社会主义国家。 </a:t>
            </a:r>
          </a:p>
          <a:p>
            <a:endParaRPr lang="zh-CN" altLang="en-US" dirty="0"/>
          </a:p>
        </p:txBody>
      </p:sp>
      <p:sp>
        <p:nvSpPr>
          <p:cNvPr id="6" name="内容占位符 5"/>
          <p:cNvSpPr>
            <a:spLocks noGrp="1"/>
          </p:cNvSpPr>
          <p:nvPr>
            <p:ph sz="half" idx="2"/>
          </p:nvPr>
        </p:nvSpPr>
        <p:spPr/>
        <p:txBody>
          <a:bodyPr/>
          <a:lstStyle/>
          <a:p>
            <a:endParaRPr lang="zh-CN" altLang="en-US"/>
          </a:p>
        </p:txBody>
      </p:sp>
      <p:pic>
        <p:nvPicPr>
          <p:cNvPr id="4" name="Picture 4" descr="1197746">
            <a:hlinkClick r:id="rId2"/>
          </p:cNvPr>
          <p:cNvPicPr>
            <a:picLocks noChangeAspect="1" noChangeArrowheads="1"/>
          </p:cNvPicPr>
          <p:nvPr/>
        </p:nvPicPr>
        <p:blipFill>
          <a:blip r:embed="rId3" cstate="print"/>
          <a:srcRect/>
          <a:stretch>
            <a:fillRect/>
          </a:stretch>
        </p:blipFill>
        <p:spPr bwMode="auto">
          <a:xfrm>
            <a:off x="5214942" y="1643049"/>
            <a:ext cx="3143272" cy="4545655"/>
          </a:xfrm>
          <a:prstGeom prst="rect">
            <a:avLst/>
          </a:prstGeom>
          <a:noFill/>
          <a:ln w="9525" cmpd="sng">
            <a:solidFill>
              <a:schemeClr val="tx2"/>
            </a:solidFill>
            <a:miter lim="800000"/>
            <a:headEnd/>
            <a:tailEnd/>
          </a:ln>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人民代表大会制度</a:t>
            </a:r>
            <a:r>
              <a:rPr lang="en-US" altLang="zh-CN" dirty="0" smtClean="0"/>
              <a:t>—</a:t>
            </a:r>
            <a:r>
              <a:rPr lang="zh-CN" altLang="en-US" dirty="0" smtClean="0"/>
              <a:t>政体</a:t>
            </a:r>
            <a:endParaRPr lang="zh-CN" altLang="en-US" dirty="0"/>
          </a:p>
        </p:txBody>
      </p:sp>
      <p:sp>
        <p:nvSpPr>
          <p:cNvPr id="4" name="内容占位符 3"/>
          <p:cNvSpPr>
            <a:spLocks noGrp="1"/>
          </p:cNvSpPr>
          <p:nvPr>
            <p:ph sz="half" idx="2"/>
          </p:nvPr>
        </p:nvSpPr>
        <p:spPr/>
        <p:txBody>
          <a:bodyPr>
            <a:normAutofit fontScale="85000" lnSpcReduction="10000"/>
          </a:bodyPr>
          <a:lstStyle/>
          <a:p>
            <a:r>
              <a:rPr lang="zh-CN" altLang="en-US" b="1" dirty="0" smtClean="0">
                <a:solidFill>
                  <a:schemeClr val="bg2">
                    <a:lumMod val="25000"/>
                  </a:schemeClr>
                </a:solidFill>
              </a:rPr>
              <a:t>人民代表大会制度是中国人民当家作主的根本政治制度，是我国的政体。在我国实行人民代表大会制度，是中国共产党把马克思主义基本原理同中国具体实际相结合的伟大创造，是近代以来中国社会发展的必然选择，是中国共产党带领全国各族人民长期奋斗的重要成果，反映了全国各族人民的共同利益和共同愿望。 </a:t>
            </a:r>
          </a:p>
          <a:p>
            <a:endParaRPr lang="zh-CN" altLang="en-US" dirty="0"/>
          </a:p>
        </p:txBody>
      </p:sp>
      <p:pic>
        <p:nvPicPr>
          <p:cNvPr id="7" name="内容占位符 6" descr="人民代表大会制度.jpg"/>
          <p:cNvPicPr>
            <a:picLocks noGrp="1" noChangeAspect="1"/>
          </p:cNvPicPr>
          <p:nvPr>
            <p:ph sz="half" idx="1"/>
          </p:nvPr>
        </p:nvPicPr>
        <p:blipFill>
          <a:blip r:embed="rId2" cstate="print"/>
          <a:stretch>
            <a:fillRect/>
          </a:stretch>
        </p:blipFill>
        <p:spPr>
          <a:xfrm>
            <a:off x="214282" y="1428736"/>
            <a:ext cx="4579531" cy="4643470"/>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smtClean="0">
                <a:solidFill>
                  <a:srgbClr val="FF0000"/>
                </a:solidFill>
                <a:ea typeface="华文中宋" pitchFamily="2" charset="-122"/>
              </a:rPr>
              <a:t>人民代表大会的基本原则</a:t>
            </a:r>
            <a:endParaRPr lang="zh-CN" altLang="en-US" sz="3600" dirty="0"/>
          </a:p>
        </p:txBody>
      </p:sp>
      <p:sp>
        <p:nvSpPr>
          <p:cNvPr id="8" name="内容占位符 7"/>
          <p:cNvSpPr>
            <a:spLocks noGrp="1"/>
          </p:cNvSpPr>
          <p:nvPr>
            <p:ph idx="1"/>
          </p:nvPr>
        </p:nvSpPr>
        <p:spPr/>
        <p:txBody>
          <a:bodyPr/>
          <a:lstStyle/>
          <a:p>
            <a:r>
              <a:rPr lang="zh-CN" altLang="en-US" b="1" dirty="0" smtClean="0">
                <a:ea typeface="楷体_GB2312" pitchFamily="49" charset="-122"/>
              </a:rPr>
              <a:t>一切权力属于人民的原则</a:t>
            </a:r>
          </a:p>
          <a:p>
            <a:r>
              <a:rPr lang="zh-CN" altLang="en-US" b="1" dirty="0" smtClean="0">
                <a:ea typeface="楷体_GB2312" pitchFamily="49" charset="-122"/>
              </a:rPr>
              <a:t>中国共产党领导的原则</a:t>
            </a:r>
          </a:p>
          <a:p>
            <a:r>
              <a:rPr lang="zh-CN" altLang="en-US" b="1" dirty="0" smtClean="0">
                <a:ea typeface="楷体_GB2312" pitchFamily="49" charset="-122"/>
              </a:rPr>
              <a:t>民主集中制的原则</a:t>
            </a:r>
          </a:p>
          <a:p>
            <a:r>
              <a:rPr lang="zh-CN" altLang="en-US" b="1" dirty="0" smtClean="0">
                <a:ea typeface="楷体_GB2312" pitchFamily="49" charset="-122"/>
              </a:rPr>
              <a:t>议行合一的原则</a:t>
            </a:r>
          </a:p>
          <a:p>
            <a:endParaRPr lang="zh-CN" altLang="en-US" b="1" dirty="0"/>
          </a:p>
        </p:txBody>
      </p:sp>
      <p:pic>
        <p:nvPicPr>
          <p:cNvPr id="10" name="Picture 7" descr="2006121235365625">
            <a:hlinkClick r:id="rId2"/>
          </p:cNvPr>
          <p:cNvPicPr>
            <a:picLocks noChangeAspect="1" noChangeArrowheads="1"/>
          </p:cNvPicPr>
          <p:nvPr/>
        </p:nvPicPr>
        <p:blipFill>
          <a:blip r:embed="rId3" cstate="print"/>
          <a:srcRect l="7578" r="5711" b="11465"/>
          <a:stretch>
            <a:fillRect/>
          </a:stretch>
        </p:blipFill>
        <p:spPr bwMode="auto">
          <a:xfrm>
            <a:off x="4714876" y="3429000"/>
            <a:ext cx="4038600" cy="3014666"/>
          </a:xfrm>
          <a:prstGeom prst="rect">
            <a:avLst/>
          </a:prstGeom>
          <a:noFill/>
          <a:ln w="9525">
            <a:solidFill>
              <a:schemeClr val="tx2"/>
            </a:solidFill>
            <a:miter lim="800000"/>
            <a:headEnd/>
            <a:tailEnd/>
          </a:ln>
          <a:effectLst>
            <a:outerShdw dist="35921" dir="2700000" algn="ctr" rotWithShape="0">
              <a:srgbClr val="808080"/>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accent2"/>
                </a:solidFill>
              </a:rPr>
              <a:t>人民代表大会制度的新发展</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b="1" dirty="0" smtClean="0">
                <a:solidFill>
                  <a:schemeClr val="accent2"/>
                </a:solidFill>
              </a:rPr>
              <a:t>实现了城乡同比例选举人大代表；</a:t>
            </a:r>
            <a:endParaRPr lang="en-US" altLang="zh-CN" b="1" dirty="0" smtClean="0">
              <a:solidFill>
                <a:schemeClr val="accent2"/>
              </a:solidFill>
            </a:endParaRPr>
          </a:p>
          <a:p>
            <a:r>
              <a:rPr lang="zh-CN" altLang="en-US" b="1" dirty="0" smtClean="0">
                <a:solidFill>
                  <a:schemeClr val="accent2"/>
                </a:solidFill>
              </a:rPr>
              <a:t>把直接选举人大代表的范围扩大到县，实行了普遍的差额选举；</a:t>
            </a:r>
            <a:endParaRPr lang="en-US" altLang="zh-CN" b="1" dirty="0" smtClean="0">
              <a:solidFill>
                <a:schemeClr val="accent2"/>
              </a:solidFill>
            </a:endParaRPr>
          </a:p>
          <a:p>
            <a:r>
              <a:rPr lang="zh-CN" altLang="en-US" b="1" dirty="0" smtClean="0">
                <a:solidFill>
                  <a:schemeClr val="accent2"/>
                </a:solidFill>
              </a:rPr>
              <a:t>完善了全国人大常务委员会的职权；</a:t>
            </a:r>
            <a:endParaRPr lang="en-US" altLang="zh-CN" b="1" dirty="0" smtClean="0">
              <a:solidFill>
                <a:schemeClr val="accent2"/>
              </a:solidFill>
            </a:endParaRPr>
          </a:p>
          <a:p>
            <a:r>
              <a:rPr lang="zh-CN" altLang="en-US" b="1" dirty="0" smtClean="0">
                <a:solidFill>
                  <a:schemeClr val="accent2"/>
                </a:solidFill>
              </a:rPr>
              <a:t>在县级以上地方各级人大设立了常务委员会并赋予相应的职权；</a:t>
            </a:r>
            <a:endParaRPr lang="en-US" altLang="zh-CN" b="1" dirty="0" smtClean="0">
              <a:solidFill>
                <a:schemeClr val="accent2"/>
              </a:solidFill>
            </a:endParaRPr>
          </a:p>
          <a:p>
            <a:r>
              <a:rPr lang="zh-CN" altLang="en-US" b="1" dirty="0" smtClean="0">
                <a:solidFill>
                  <a:schemeClr val="accent2"/>
                </a:solidFill>
              </a:rPr>
              <a:t>人大立法工作取得显著进展，以宪法为核心的中国特色社会主义法律体系初步形成，有力地推动和保障了改革开放和社会主义现代化建设的进行。 </a:t>
            </a:r>
          </a:p>
          <a:p>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zh-CN" dirty="0"/>
              <a:t>发挥人大及其常委会在</a:t>
            </a:r>
            <a:r>
              <a:rPr lang="zh-CN" altLang="zh-CN" dirty="0">
                <a:solidFill>
                  <a:srgbClr val="FF0000"/>
                </a:solidFill>
              </a:rPr>
              <a:t>立法工作中的主导作用，</a:t>
            </a:r>
            <a:r>
              <a:rPr lang="zh-CN" altLang="zh-CN" dirty="0"/>
              <a:t>健全人大组织制度和工作制度，</a:t>
            </a:r>
            <a:r>
              <a:rPr lang="zh-CN" altLang="zh-CN" dirty="0">
                <a:solidFill>
                  <a:srgbClr val="FF0000"/>
                </a:solidFill>
              </a:rPr>
              <a:t>支持和保证人大依法行使立法权、监督权、决定权、任免权，</a:t>
            </a:r>
            <a:r>
              <a:rPr lang="zh-CN" altLang="zh-CN" dirty="0"/>
              <a:t>更好发挥人大代表作用，使各级人大及其常委会成为全面担负起宪法法律赋予的各项职责的工作机关</a:t>
            </a:r>
            <a:r>
              <a:rPr lang="zh-CN" altLang="zh-CN" dirty="0" smtClean="0"/>
              <a:t>，</a:t>
            </a:r>
            <a:r>
              <a:rPr lang="zh-CN" altLang="zh-CN" dirty="0" smtClean="0">
                <a:solidFill>
                  <a:srgbClr val="FF0000"/>
                </a:solidFill>
              </a:rPr>
              <a:t>成为同人民群众保持密切联系的代表机关。完善人大专门</a:t>
            </a:r>
            <a:r>
              <a:rPr lang="zh-CN" altLang="zh-CN" dirty="0">
                <a:solidFill>
                  <a:srgbClr val="FF0000"/>
                </a:solidFill>
              </a:rPr>
              <a:t>委员会设置，</a:t>
            </a:r>
            <a:r>
              <a:rPr lang="zh-CN" altLang="zh-CN" dirty="0"/>
              <a:t>优化人大常委会和专门委员会组成人员结构</a:t>
            </a:r>
            <a:r>
              <a:rPr lang="zh-CN" altLang="zh-CN" dirty="0" smtClean="0"/>
              <a:t>。</a:t>
            </a:r>
            <a:endParaRPr lang="en-US" altLang="zh-CN" dirty="0" smtClean="0"/>
          </a:p>
          <a:p>
            <a:r>
              <a:rPr lang="en-US" altLang="zh-CN" dirty="0"/>
              <a:t> </a:t>
            </a:r>
            <a:r>
              <a:rPr lang="en-US" altLang="zh-CN" dirty="0" smtClean="0"/>
              <a:t>                                      ——</a:t>
            </a:r>
            <a:r>
              <a:rPr lang="zh-CN" altLang="en-US" dirty="0" smtClean="0"/>
              <a:t>十九大报告</a:t>
            </a:r>
            <a:endParaRPr lang="zh-CN" altLang="zh-CN" dirty="0"/>
          </a:p>
          <a:p>
            <a:endParaRPr lang="zh-CN" altLang="en-US" dirty="0"/>
          </a:p>
        </p:txBody>
      </p:sp>
    </p:spTree>
    <p:extLst>
      <p:ext uri="{BB962C8B-B14F-4D97-AF65-F5344CB8AC3E}">
        <p14:creationId xmlns:p14="http://schemas.microsoft.com/office/powerpoint/2010/main" val="460289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en-US" altLang="zh-CN" b="1" dirty="0" smtClean="0">
                <a:solidFill>
                  <a:schemeClr val="bg2">
                    <a:lumMod val="25000"/>
                  </a:schemeClr>
                </a:solidFill>
              </a:rPr>
              <a:t>2</a:t>
            </a:r>
            <a:r>
              <a:rPr lang="zh-CN" altLang="en-US" b="1" dirty="0" smtClean="0">
                <a:solidFill>
                  <a:schemeClr val="bg2">
                    <a:lumMod val="25000"/>
                  </a:schemeClr>
                </a:solidFill>
              </a:rPr>
              <a:t>、中国共产党领导的</a:t>
            </a:r>
            <a:r>
              <a:rPr lang="en-US" altLang="zh-CN" b="1" dirty="0" smtClean="0">
                <a:solidFill>
                  <a:schemeClr val="bg2">
                    <a:lumMod val="25000"/>
                  </a:schemeClr>
                </a:solidFill>
              </a:rPr>
              <a:t/>
            </a:r>
            <a:br>
              <a:rPr lang="en-US" altLang="zh-CN" b="1" dirty="0" smtClean="0">
                <a:solidFill>
                  <a:schemeClr val="bg2">
                    <a:lumMod val="25000"/>
                  </a:schemeClr>
                </a:solidFill>
              </a:rPr>
            </a:br>
            <a:r>
              <a:rPr lang="zh-CN" altLang="en-US" b="1" dirty="0" smtClean="0">
                <a:solidFill>
                  <a:schemeClr val="bg2">
                    <a:lumMod val="25000"/>
                  </a:schemeClr>
                </a:solidFill>
              </a:rPr>
              <a:t>多党合作和政治协商制度</a:t>
            </a:r>
            <a:endParaRPr lang="zh-CN" altLang="en-US" dirty="0"/>
          </a:p>
        </p:txBody>
      </p:sp>
      <p:sp>
        <p:nvSpPr>
          <p:cNvPr id="3" name="内容占位符 2"/>
          <p:cNvSpPr>
            <a:spLocks noGrp="1"/>
          </p:cNvSpPr>
          <p:nvPr>
            <p:ph sz="half" idx="1"/>
          </p:nvPr>
        </p:nvSpPr>
        <p:spPr/>
        <p:txBody>
          <a:bodyPr>
            <a:normAutofit lnSpcReduction="10000"/>
          </a:bodyPr>
          <a:lstStyle/>
          <a:p>
            <a:r>
              <a:rPr lang="zh-CN" altLang="en-US" b="1" dirty="0" smtClean="0">
                <a:solidFill>
                  <a:schemeClr val="bg2">
                    <a:lumMod val="25000"/>
                  </a:schemeClr>
                </a:solidFill>
              </a:rPr>
              <a:t>中国共产党领导的多党合作和政治协商制度，是中国特色社会主义的</a:t>
            </a:r>
            <a:r>
              <a:rPr lang="zh-CN" altLang="en-US" b="1" dirty="0" smtClean="0">
                <a:solidFill>
                  <a:schemeClr val="tx1">
                    <a:lumMod val="75000"/>
                    <a:lumOff val="25000"/>
                  </a:schemeClr>
                </a:solidFill>
                <a:effectLst>
                  <a:outerShdw blurRad="38100" dist="38100" dir="2700000" algn="tl">
                    <a:srgbClr val="000000">
                      <a:alpha val="43137"/>
                    </a:srgbClr>
                  </a:outerShdw>
                </a:effectLst>
              </a:rPr>
              <a:t>政党制度</a:t>
            </a:r>
            <a:r>
              <a:rPr lang="zh-CN" altLang="en-US" b="1" dirty="0" smtClean="0">
                <a:solidFill>
                  <a:schemeClr val="bg2">
                    <a:lumMod val="25000"/>
                  </a:schemeClr>
                </a:solidFill>
              </a:rPr>
              <a:t>，也是我国的一项</a:t>
            </a:r>
            <a:r>
              <a:rPr lang="zh-CN" altLang="en-US" b="1" dirty="0" smtClean="0">
                <a:solidFill>
                  <a:schemeClr val="tx1">
                    <a:lumMod val="75000"/>
                    <a:lumOff val="25000"/>
                  </a:schemeClr>
                </a:solidFill>
                <a:effectLst>
                  <a:outerShdw blurRad="38100" dist="38100" dir="2700000" algn="tl">
                    <a:srgbClr val="000000">
                      <a:alpha val="43137"/>
                    </a:srgbClr>
                  </a:outerShdw>
                </a:effectLst>
              </a:rPr>
              <a:t>基本政治制度</a:t>
            </a:r>
            <a:r>
              <a:rPr lang="zh-CN" altLang="en-US" b="1" dirty="0" smtClean="0">
                <a:solidFill>
                  <a:schemeClr val="bg2">
                    <a:lumMod val="25000"/>
                  </a:schemeClr>
                </a:solidFill>
              </a:rPr>
              <a:t>，是马克思主义政党理论和统一战线学说与中国实际相结合的产物，是中国社会主义民主政治制度的重要组成部分。</a:t>
            </a:r>
          </a:p>
          <a:p>
            <a:endParaRPr lang="zh-CN" altLang="en-US" dirty="0"/>
          </a:p>
        </p:txBody>
      </p:sp>
      <p:pic>
        <p:nvPicPr>
          <p:cNvPr id="5" name="Picture 3" descr="0610620440337481">
            <a:hlinkClick r:id="rId2"/>
          </p:cNvPr>
          <p:cNvPicPr>
            <a:picLocks noGrp="1" noChangeAspect="1" noChangeArrowheads="1"/>
          </p:cNvPicPr>
          <p:nvPr>
            <p:ph sz="half" idx="2"/>
          </p:nvPr>
        </p:nvPicPr>
        <p:blipFill>
          <a:blip r:embed="rId3" cstate="print">
            <a:grayscl/>
          </a:blip>
          <a:stretch>
            <a:fillRect/>
          </a:stretch>
        </p:blipFill>
        <p:spPr bwMode="auto">
          <a:xfrm>
            <a:off x="4500562" y="1643050"/>
            <a:ext cx="4122867" cy="2824164"/>
          </a:xfrm>
          <a:prstGeom prst="rect">
            <a:avLst/>
          </a:prstGeom>
          <a:noFill/>
          <a:ln w="6350" cmpd="sng">
            <a:solidFill>
              <a:schemeClr val="bg2"/>
            </a:solidFill>
            <a:miter lim="800000"/>
            <a:headEnd/>
            <a:tailEnd/>
          </a:ln>
          <a:effectLst>
            <a:outerShdw dist="35921" dir="2700000" algn="ctr" rotWithShape="0">
              <a:srgbClr val="808080"/>
            </a:outerShdw>
          </a:effectLst>
        </p:spPr>
      </p:pic>
      <p:sp>
        <p:nvSpPr>
          <p:cNvPr id="7" name="矩形 6"/>
          <p:cNvSpPr/>
          <p:nvPr/>
        </p:nvSpPr>
        <p:spPr>
          <a:xfrm>
            <a:off x="4357686" y="4714884"/>
            <a:ext cx="4500594"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smtClean="0">
                <a:latin typeface="楷体_GB2312" pitchFamily="49" charset="-122"/>
                <a:ea typeface="楷体_GB2312" pitchFamily="49" charset="-122"/>
              </a:rPr>
              <a:t>1949</a:t>
            </a:r>
            <a:r>
              <a:rPr lang="zh-CN" altLang="en-US" dirty="0" smtClean="0">
                <a:latin typeface="楷体_GB2312" pitchFamily="49" charset="-122"/>
                <a:ea typeface="楷体_GB2312" pitchFamily="49" charset="-122"/>
              </a:rPr>
              <a:t>年</a:t>
            </a:r>
            <a:r>
              <a:rPr lang="zh-CN" altLang="zh-CN" dirty="0" smtClean="0">
                <a:latin typeface="楷体_GB2312" pitchFamily="49" charset="-122"/>
                <a:ea typeface="楷体_GB2312" pitchFamily="49" charset="-122"/>
              </a:rPr>
              <a:t>6</a:t>
            </a:r>
            <a:r>
              <a:rPr lang="zh-CN" altLang="en-US" dirty="0" smtClean="0">
                <a:latin typeface="楷体_GB2312" pitchFamily="49" charset="-122"/>
                <a:ea typeface="楷体_GB2312" pitchFamily="49" charset="-122"/>
              </a:rPr>
              <a:t>月</a:t>
            </a:r>
            <a:r>
              <a:rPr lang="zh-CN" altLang="zh-CN" dirty="0" smtClean="0">
                <a:latin typeface="楷体_GB2312" pitchFamily="49" charset="-122"/>
                <a:ea typeface="楷体_GB2312" pitchFamily="49" charset="-122"/>
              </a:rPr>
              <a:t>15</a:t>
            </a:r>
            <a:r>
              <a:rPr lang="zh-CN" altLang="en-US" dirty="0" smtClean="0">
                <a:latin typeface="楷体_GB2312" pitchFamily="49" charset="-122"/>
                <a:ea typeface="楷体_GB2312" pitchFamily="49" charset="-122"/>
              </a:rPr>
              <a:t>日，新政治协商会议筹备会在召开</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ea typeface="华文中宋" pitchFamily="2" charset="-122"/>
              </a:rPr>
              <a:t>中国大陆的八个民主党派</a:t>
            </a:r>
            <a:r>
              <a:rPr lang="zh-CN" altLang="en-US" sz="4000" dirty="0" smtClean="0"/>
              <a:t> </a:t>
            </a:r>
            <a:endParaRPr lang="zh-CN" altLang="en-US" sz="4000" dirty="0"/>
          </a:p>
        </p:txBody>
      </p:sp>
      <p:sp>
        <p:nvSpPr>
          <p:cNvPr id="3" name="内容占位符 2"/>
          <p:cNvSpPr>
            <a:spLocks noGrp="1"/>
          </p:cNvSpPr>
          <p:nvPr>
            <p:ph sz="half" idx="1"/>
          </p:nvPr>
        </p:nvSpPr>
        <p:spPr>
          <a:xfrm>
            <a:off x="457200" y="2285992"/>
            <a:ext cx="4038600" cy="3840171"/>
          </a:xfrm>
        </p:spPr>
        <p:txBody>
          <a:bodyPr>
            <a:normAutofit/>
          </a:bodyPr>
          <a:lstStyle/>
          <a:p>
            <a:r>
              <a:rPr lang="zh-CN" altLang="en-US" b="1" dirty="0" smtClean="0">
                <a:latin typeface="楷体_GB2312" pitchFamily="49" charset="-122"/>
                <a:ea typeface="楷体_GB2312" pitchFamily="49" charset="-122"/>
              </a:rPr>
              <a:t>中国国民党革命委员会 </a:t>
            </a:r>
          </a:p>
          <a:p>
            <a:r>
              <a:rPr lang="zh-CN" altLang="en-US" b="1" dirty="0" smtClean="0">
                <a:latin typeface="楷体_GB2312" pitchFamily="49" charset="-122"/>
                <a:ea typeface="楷体_GB2312" pitchFamily="49" charset="-122"/>
              </a:rPr>
              <a:t>中国民主同盟 </a:t>
            </a:r>
          </a:p>
          <a:p>
            <a:r>
              <a:rPr lang="zh-CN" altLang="en-US" b="1" dirty="0" smtClean="0">
                <a:latin typeface="楷体_GB2312" pitchFamily="49" charset="-122"/>
                <a:ea typeface="楷体_GB2312" pitchFamily="49" charset="-122"/>
              </a:rPr>
              <a:t>中国民主建国会</a:t>
            </a:r>
          </a:p>
          <a:p>
            <a:r>
              <a:rPr lang="zh-CN" altLang="en-US" b="1" dirty="0" smtClean="0">
                <a:latin typeface="楷体_GB2312" pitchFamily="49" charset="-122"/>
                <a:ea typeface="楷体_GB2312" pitchFamily="49" charset="-122"/>
              </a:rPr>
              <a:t>中国民主促进会</a:t>
            </a:r>
          </a:p>
          <a:p>
            <a:endParaRPr lang="zh-CN" altLang="en-US" dirty="0"/>
          </a:p>
        </p:txBody>
      </p:sp>
      <p:sp>
        <p:nvSpPr>
          <p:cNvPr id="4" name="内容占位符 3"/>
          <p:cNvSpPr>
            <a:spLocks noGrp="1"/>
          </p:cNvSpPr>
          <p:nvPr>
            <p:ph sz="half" idx="2"/>
          </p:nvPr>
        </p:nvSpPr>
        <p:spPr>
          <a:xfrm>
            <a:off x="4648200" y="2214554"/>
            <a:ext cx="4038600" cy="3911609"/>
          </a:xfrm>
        </p:spPr>
        <p:txBody>
          <a:bodyPr>
            <a:normAutofit/>
          </a:bodyPr>
          <a:lstStyle/>
          <a:p>
            <a:r>
              <a:rPr lang="zh-CN" altLang="en-US" b="1" dirty="0" smtClean="0">
                <a:latin typeface="楷体_GB2312" pitchFamily="49" charset="-122"/>
                <a:ea typeface="楷体_GB2312" pitchFamily="49" charset="-122"/>
              </a:rPr>
              <a:t>中国农工民主党</a:t>
            </a:r>
          </a:p>
          <a:p>
            <a:r>
              <a:rPr lang="zh-CN" altLang="en-US" b="1" dirty="0" smtClean="0">
                <a:latin typeface="楷体_GB2312" pitchFamily="49" charset="-122"/>
                <a:ea typeface="楷体_GB2312" pitchFamily="49" charset="-122"/>
              </a:rPr>
              <a:t>中国致公党</a:t>
            </a:r>
          </a:p>
          <a:p>
            <a:r>
              <a:rPr lang="zh-CN" altLang="en-US" b="1" dirty="0" smtClean="0">
                <a:latin typeface="楷体_GB2312" pitchFamily="49" charset="-122"/>
                <a:ea typeface="楷体_GB2312" pitchFamily="49" charset="-122"/>
              </a:rPr>
              <a:t>九三学社</a:t>
            </a:r>
          </a:p>
          <a:p>
            <a:r>
              <a:rPr lang="zh-CN" altLang="en-US" b="1" dirty="0" smtClean="0">
                <a:latin typeface="楷体_GB2312" pitchFamily="49" charset="-122"/>
                <a:ea typeface="楷体_GB2312" pitchFamily="49" charset="-122"/>
              </a:rPr>
              <a:t>台湾民主自治同盟 </a:t>
            </a:r>
          </a:p>
          <a:p>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4000" dirty="0" smtClean="0"/>
              <a:t>民主党派参政议政的主要内容</a:t>
            </a:r>
            <a:endParaRPr lang="zh-CN" altLang="en-US" sz="4000" dirty="0"/>
          </a:p>
        </p:txBody>
      </p:sp>
      <p:sp>
        <p:nvSpPr>
          <p:cNvPr id="6" name="内容占位符 5"/>
          <p:cNvSpPr>
            <a:spLocks noGrp="1"/>
          </p:cNvSpPr>
          <p:nvPr>
            <p:ph idx="1"/>
          </p:nvPr>
        </p:nvSpPr>
        <p:spPr/>
        <p:txBody>
          <a:bodyPr/>
          <a:lstStyle/>
          <a:p>
            <a:r>
              <a:rPr lang="zh-CN" altLang="en-US" b="1" dirty="0" smtClean="0">
                <a:solidFill>
                  <a:schemeClr val="tx2"/>
                </a:solidFill>
                <a:latin typeface="华文中宋" pitchFamily="2" charset="-122"/>
                <a:ea typeface="华文中宋" pitchFamily="2" charset="-122"/>
              </a:rPr>
              <a:t>一个参加：</a:t>
            </a:r>
            <a:endParaRPr lang="en-US" altLang="zh-CN" b="1" dirty="0" smtClean="0">
              <a:solidFill>
                <a:schemeClr val="tx2"/>
              </a:solidFill>
              <a:latin typeface="华文中宋" pitchFamily="2" charset="-122"/>
              <a:ea typeface="华文中宋" pitchFamily="2" charset="-122"/>
            </a:endParaRPr>
          </a:p>
          <a:p>
            <a:r>
              <a:rPr lang="zh-CN" altLang="en-US" dirty="0" smtClean="0">
                <a:latin typeface="楷体_GB2312" pitchFamily="49" charset="-122"/>
                <a:ea typeface="楷体_GB2312" pitchFamily="49" charset="-122"/>
              </a:rPr>
              <a:t>参加国家政权。</a:t>
            </a:r>
          </a:p>
          <a:p>
            <a:r>
              <a:rPr lang="zh-CN" altLang="en-US" b="1" dirty="0" smtClean="0">
                <a:solidFill>
                  <a:schemeClr val="tx2"/>
                </a:solidFill>
                <a:latin typeface="华文中宋" pitchFamily="2" charset="-122"/>
                <a:ea typeface="华文中宋" pitchFamily="2" charset="-122"/>
              </a:rPr>
              <a:t>三个参与：</a:t>
            </a:r>
            <a:endParaRPr lang="en-US" altLang="zh-CN" b="1" dirty="0" smtClean="0">
              <a:solidFill>
                <a:schemeClr val="tx2"/>
              </a:solidFill>
              <a:latin typeface="华文中宋" pitchFamily="2" charset="-122"/>
              <a:ea typeface="华文中宋" pitchFamily="2" charset="-122"/>
            </a:endParaRPr>
          </a:p>
          <a:p>
            <a:r>
              <a:rPr lang="zh-CN" altLang="en-US" dirty="0" smtClean="0">
                <a:latin typeface="楷体_GB2312" pitchFamily="49" charset="-122"/>
                <a:ea typeface="楷体_GB2312" pitchFamily="49" charset="-122"/>
              </a:rPr>
              <a:t>参与国家大政方针和国家领导人选的协商；</a:t>
            </a:r>
            <a:endParaRPr lang="en-US" altLang="zh-CN" dirty="0" smtClean="0">
              <a:latin typeface="楷体_GB2312" pitchFamily="49" charset="-122"/>
              <a:ea typeface="楷体_GB2312" pitchFamily="49" charset="-122"/>
            </a:endParaRPr>
          </a:p>
          <a:p>
            <a:r>
              <a:rPr lang="zh-CN" altLang="en-US" dirty="0" smtClean="0">
                <a:latin typeface="楷体_GB2312" pitchFamily="49" charset="-122"/>
                <a:ea typeface="楷体_GB2312" pitchFamily="49" charset="-122"/>
              </a:rPr>
              <a:t>参与国家事务的管理；</a:t>
            </a:r>
            <a:endParaRPr lang="en-US" altLang="zh-CN" dirty="0" smtClean="0">
              <a:latin typeface="楷体_GB2312" pitchFamily="49" charset="-122"/>
              <a:ea typeface="楷体_GB2312" pitchFamily="49" charset="-122"/>
            </a:endParaRPr>
          </a:p>
          <a:p>
            <a:r>
              <a:rPr lang="zh-CN" altLang="en-US" dirty="0" smtClean="0">
                <a:latin typeface="楷体_GB2312" pitchFamily="49" charset="-122"/>
                <a:ea typeface="楷体_GB2312" pitchFamily="49" charset="-122"/>
              </a:rPr>
              <a:t>参与国家方针政策、法律、法规的制定执行。</a:t>
            </a:r>
            <a:r>
              <a:rPr lang="zh-CN" altLang="en-US" dirty="0" smtClean="0">
                <a:latin typeface="华文中宋" pitchFamily="2" charset="-122"/>
                <a:ea typeface="华文中宋" pitchFamily="2" charset="-122"/>
              </a:rPr>
              <a:t> </a:t>
            </a:r>
          </a:p>
          <a:p>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2018</a:t>
            </a:r>
            <a:r>
              <a:rPr lang="zh-CN" altLang="en-US" dirty="0" smtClean="0"/>
              <a:t>年两会的解读</a:t>
            </a:r>
            <a:endParaRPr lang="zh-CN" altLang="en-US" dirty="0"/>
          </a:p>
        </p:txBody>
      </p:sp>
      <p:sp>
        <p:nvSpPr>
          <p:cNvPr id="3" name="内容占位符 2"/>
          <p:cNvSpPr>
            <a:spLocks noGrp="1"/>
          </p:cNvSpPr>
          <p:nvPr>
            <p:ph idx="1"/>
          </p:nvPr>
        </p:nvSpPr>
        <p:spPr/>
        <p:txBody>
          <a:bodyPr/>
          <a:lstStyle/>
          <a:p>
            <a:r>
              <a:rPr lang="zh-CN" altLang="en-US" dirty="0" smtClean="0"/>
              <a:t>两会：</a:t>
            </a:r>
            <a:endParaRPr lang="en-US" altLang="zh-CN" dirty="0" smtClean="0"/>
          </a:p>
          <a:p>
            <a:r>
              <a:rPr lang="zh-CN" altLang="en-US" dirty="0"/>
              <a:t>十三届</a:t>
            </a:r>
            <a:r>
              <a:rPr lang="zh-CN" altLang="en-US" dirty="0" smtClean="0"/>
              <a:t>全国政协一次会议（</a:t>
            </a:r>
            <a:r>
              <a:rPr lang="en-US" altLang="zh-CN" dirty="0" smtClean="0"/>
              <a:t>3</a:t>
            </a:r>
            <a:r>
              <a:rPr lang="zh-CN" altLang="en-US" dirty="0" smtClean="0"/>
              <a:t>月</a:t>
            </a:r>
            <a:r>
              <a:rPr lang="en-US" altLang="zh-CN" dirty="0" smtClean="0"/>
              <a:t>3</a:t>
            </a:r>
            <a:r>
              <a:rPr lang="zh-CN" altLang="en-US" dirty="0" smtClean="0"/>
              <a:t>日）</a:t>
            </a:r>
            <a:endParaRPr lang="en-US" altLang="zh-CN" dirty="0" smtClean="0"/>
          </a:p>
          <a:p>
            <a:r>
              <a:rPr lang="zh-CN" altLang="en-US" dirty="0" smtClean="0"/>
              <a:t>十三届全国人大一次会议（</a:t>
            </a:r>
            <a:r>
              <a:rPr lang="en-US" altLang="zh-CN" dirty="0" smtClean="0"/>
              <a:t>3</a:t>
            </a:r>
            <a:r>
              <a:rPr lang="zh-CN" altLang="en-US" dirty="0" smtClean="0"/>
              <a:t>月</a:t>
            </a:r>
            <a:r>
              <a:rPr lang="en-US" altLang="zh-CN" dirty="0" smtClean="0"/>
              <a:t>5</a:t>
            </a:r>
            <a:r>
              <a:rPr lang="zh-CN" altLang="en-US" dirty="0" smtClean="0"/>
              <a:t>日）</a:t>
            </a:r>
            <a:endParaRPr lang="en-US" altLang="zh-CN" dirty="0" smtClean="0"/>
          </a:p>
          <a:p>
            <a:pPr marL="0" indent="0">
              <a:buNone/>
            </a:pPr>
            <a:endParaRPr lang="zh-CN" altLang="en-US" dirty="0"/>
          </a:p>
        </p:txBody>
      </p:sp>
    </p:spTree>
    <p:extLst>
      <p:ext uri="{BB962C8B-B14F-4D97-AF65-F5344CB8AC3E}">
        <p14:creationId xmlns:p14="http://schemas.microsoft.com/office/powerpoint/2010/main" val="31390517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多党合作的基本方针</a:t>
            </a:r>
            <a:endParaRPr lang="zh-CN" altLang="en-US" dirty="0"/>
          </a:p>
        </p:txBody>
      </p:sp>
      <p:sp>
        <p:nvSpPr>
          <p:cNvPr id="6" name="内容占位符 5"/>
          <p:cNvSpPr>
            <a:spLocks noGrp="1"/>
          </p:cNvSpPr>
          <p:nvPr>
            <p:ph idx="1"/>
          </p:nvPr>
        </p:nvSpPr>
        <p:spPr/>
        <p:txBody>
          <a:bodyPr/>
          <a:lstStyle/>
          <a:p>
            <a:pPr algn="ctr"/>
            <a:endParaRPr lang="en-US" altLang="zh-CN" sz="2800" dirty="0" smtClean="0">
              <a:solidFill>
                <a:schemeClr val="accent2"/>
              </a:solidFill>
              <a:latin typeface="+mj-ea"/>
              <a:ea typeface="+mj-ea"/>
            </a:endParaRPr>
          </a:p>
          <a:p>
            <a:pPr algn="ctr"/>
            <a:r>
              <a:rPr lang="zh-CN" altLang="en-US" sz="2800" dirty="0" smtClean="0">
                <a:solidFill>
                  <a:schemeClr val="accent2"/>
                </a:solidFill>
                <a:latin typeface="+mj-ea"/>
                <a:ea typeface="+mj-ea"/>
              </a:rPr>
              <a:t>中国共产党与各民主党派合作的基本方针</a:t>
            </a:r>
            <a:endParaRPr lang="en-US" altLang="zh-CN" sz="2800" dirty="0" smtClean="0">
              <a:solidFill>
                <a:schemeClr val="accent2"/>
              </a:solidFill>
              <a:latin typeface="+mj-ea"/>
              <a:ea typeface="+mj-ea"/>
            </a:endParaRPr>
          </a:p>
          <a:p>
            <a:endParaRPr lang="en-US" altLang="zh-CN" dirty="0" smtClean="0">
              <a:solidFill>
                <a:schemeClr val="accent2"/>
              </a:solidFill>
            </a:endParaRPr>
          </a:p>
          <a:p>
            <a:endParaRPr lang="en-US" altLang="zh-CN" dirty="0" smtClean="0">
              <a:solidFill>
                <a:schemeClr val="accent2"/>
              </a:solidFill>
            </a:endParaRPr>
          </a:p>
          <a:p>
            <a:r>
              <a:rPr lang="zh-CN" altLang="en-US" sz="2800" b="1" dirty="0" smtClean="0">
                <a:solidFill>
                  <a:schemeClr val="tx1">
                    <a:lumMod val="75000"/>
                    <a:lumOff val="25000"/>
                  </a:schemeClr>
                </a:solidFill>
              </a:rPr>
              <a:t>“长期共存、互相监督、肝胆相照、荣辱与共”</a:t>
            </a:r>
          </a:p>
          <a:p>
            <a:endParaRPr lang="zh-CN" altLang="en-US" dirty="0"/>
          </a:p>
        </p:txBody>
      </p:sp>
      <p:sp>
        <p:nvSpPr>
          <p:cNvPr id="7" name="KSO_Shape"/>
          <p:cNvSpPr>
            <a:spLocks/>
          </p:cNvSpPr>
          <p:nvPr/>
        </p:nvSpPr>
        <p:spPr bwMode="auto">
          <a:xfrm rot="10800000">
            <a:off x="4357686" y="2643182"/>
            <a:ext cx="357190" cy="1071570"/>
          </a:xfrm>
          <a:custGeom>
            <a:avLst/>
            <a:gdLst>
              <a:gd name="T0" fmla="*/ 868542 w 1736726"/>
              <a:gd name="T1" fmla="*/ 868230 h 3749675"/>
              <a:gd name="T2" fmla="*/ 868542 w 1736726"/>
              <a:gd name="T3" fmla="*/ 868230 h 3749675"/>
              <a:gd name="T4" fmla="*/ 868542 w 1736726"/>
              <a:gd name="T5" fmla="*/ 868230 h 3749675"/>
              <a:gd name="T6" fmla="*/ 868542 w 1736726"/>
              <a:gd name="T7" fmla="*/ 868230 h 3749675"/>
              <a:gd name="T8" fmla="*/ 868542 w 1736726"/>
              <a:gd name="T9" fmla="*/ 868230 h 3749675"/>
              <a:gd name="T10" fmla="*/ 868542 w 1736726"/>
              <a:gd name="T11" fmla="*/ 868230 h 3749675"/>
              <a:gd name="T12" fmla="*/ 868542 w 1736726"/>
              <a:gd name="T13" fmla="*/ 868230 h 3749675"/>
              <a:gd name="T14" fmla="*/ 868542 w 1736726"/>
              <a:gd name="T15" fmla="*/ 868230 h 37496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36726" h="3749675">
                <a:moveTo>
                  <a:pt x="868363" y="0"/>
                </a:moveTo>
                <a:lnTo>
                  <a:pt x="481778" y="3748088"/>
                </a:lnTo>
                <a:lnTo>
                  <a:pt x="481778" y="1380930"/>
                </a:lnTo>
                <a:lnTo>
                  <a:pt x="0" y="1863991"/>
                </a:lnTo>
                <a:lnTo>
                  <a:pt x="868363" y="0"/>
                </a:lnTo>
                <a:close/>
                <a:moveTo>
                  <a:pt x="868363" y="0"/>
                </a:moveTo>
                <a:lnTo>
                  <a:pt x="1736726" y="1864781"/>
                </a:lnTo>
                <a:lnTo>
                  <a:pt x="1254948" y="1382044"/>
                </a:lnTo>
                <a:lnTo>
                  <a:pt x="1254948" y="3749675"/>
                </a:lnTo>
                <a:lnTo>
                  <a:pt x="868363" y="0"/>
                </a:lnTo>
                <a:close/>
              </a:path>
            </a:pathLst>
          </a:custGeom>
          <a:solidFill>
            <a:schemeClr val="accent1"/>
          </a:solidFill>
          <a:ln w="9525">
            <a:noFill/>
            <a:round/>
            <a:headEnd/>
            <a:tailEnd/>
          </a:ln>
        </p:spPr>
        <p:txBody>
          <a:bodyPr anchor="ctr"/>
          <a:lstStyle/>
          <a:p>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75000"/>
                    <a:lumOff val="25000"/>
                  </a:schemeClr>
                </a:solidFill>
                <a:latin typeface="+mj-ea"/>
              </a:rPr>
              <a:t>中国人民政治协商会议</a:t>
            </a:r>
            <a:endParaRPr lang="zh-CN" altLang="en-US" dirty="0"/>
          </a:p>
        </p:txBody>
      </p:sp>
      <p:sp>
        <p:nvSpPr>
          <p:cNvPr id="3" name="内容占位符 2"/>
          <p:cNvSpPr>
            <a:spLocks noGrp="1"/>
          </p:cNvSpPr>
          <p:nvPr>
            <p:ph idx="1"/>
          </p:nvPr>
        </p:nvSpPr>
        <p:spPr>
          <a:xfrm>
            <a:off x="457200" y="1357298"/>
            <a:ext cx="8229600" cy="4857783"/>
          </a:xfrm>
        </p:spPr>
        <p:txBody>
          <a:bodyPr>
            <a:normAutofit lnSpcReduction="10000"/>
          </a:bodyPr>
          <a:lstStyle/>
          <a:p>
            <a:r>
              <a:rPr lang="zh-CN" altLang="en-US" dirty="0" smtClean="0">
                <a:solidFill>
                  <a:schemeClr val="tx1">
                    <a:lumMod val="75000"/>
                    <a:lumOff val="25000"/>
                  </a:schemeClr>
                </a:solidFill>
                <a:latin typeface="+mj-ea"/>
                <a:ea typeface="+mj-ea"/>
              </a:rPr>
              <a:t>中国人民政治协商会议是中国共产党把马克思列宁主义统一战线理论、政党理论、社会主义民主政治理论同中国具体实践相结合的伟大创造。它是中国人民爱国统一战线的</a:t>
            </a:r>
            <a:r>
              <a:rPr lang="zh-CN" altLang="en-US" dirty="0" smtClean="0">
                <a:solidFill>
                  <a:srgbClr val="C00000"/>
                </a:solidFill>
                <a:latin typeface="+mj-ea"/>
                <a:ea typeface="+mj-ea"/>
              </a:rPr>
              <a:t>组织</a:t>
            </a:r>
            <a:r>
              <a:rPr lang="zh-CN" altLang="en-US" dirty="0" smtClean="0">
                <a:solidFill>
                  <a:schemeClr val="tx1">
                    <a:lumMod val="75000"/>
                    <a:lumOff val="25000"/>
                  </a:schemeClr>
                </a:solidFill>
                <a:latin typeface="+mj-ea"/>
                <a:ea typeface="+mj-ea"/>
              </a:rPr>
              <a:t>，是中国共产党领导的多党合作和政治协商的重要</a:t>
            </a:r>
            <a:r>
              <a:rPr lang="zh-CN" altLang="en-US" dirty="0" smtClean="0">
                <a:solidFill>
                  <a:srgbClr val="C00000"/>
                </a:solidFill>
                <a:latin typeface="+mj-ea"/>
                <a:ea typeface="+mj-ea"/>
              </a:rPr>
              <a:t>机构</a:t>
            </a:r>
            <a:r>
              <a:rPr lang="zh-CN" altLang="en-US" dirty="0" smtClean="0">
                <a:solidFill>
                  <a:schemeClr val="tx1">
                    <a:lumMod val="75000"/>
                    <a:lumOff val="25000"/>
                  </a:schemeClr>
                </a:solidFill>
                <a:latin typeface="+mj-ea"/>
                <a:ea typeface="+mj-ea"/>
              </a:rPr>
              <a:t>，是社会主义民主的重要</a:t>
            </a:r>
            <a:r>
              <a:rPr lang="zh-CN" altLang="en-US" dirty="0" smtClean="0">
                <a:solidFill>
                  <a:srgbClr val="C00000"/>
                </a:solidFill>
                <a:latin typeface="+mj-ea"/>
                <a:ea typeface="+mj-ea"/>
              </a:rPr>
              <a:t>形式</a:t>
            </a:r>
            <a:r>
              <a:rPr lang="zh-CN" altLang="en-US" dirty="0" smtClean="0">
                <a:solidFill>
                  <a:schemeClr val="tx1">
                    <a:lumMod val="75000"/>
                    <a:lumOff val="25000"/>
                  </a:schemeClr>
                </a:solidFill>
                <a:latin typeface="+mj-ea"/>
                <a:ea typeface="+mj-ea"/>
              </a:rPr>
              <a:t>。</a:t>
            </a:r>
          </a:p>
          <a:p>
            <a:r>
              <a:rPr lang="zh-CN" altLang="en-US" dirty="0" smtClean="0">
                <a:solidFill>
                  <a:schemeClr val="tx1">
                    <a:lumMod val="75000"/>
                    <a:lumOff val="25000"/>
                  </a:schemeClr>
                </a:solidFill>
                <a:latin typeface="+mj-ea"/>
                <a:ea typeface="+mj-ea"/>
              </a:rPr>
              <a:t>人民政协的</a:t>
            </a:r>
            <a:r>
              <a:rPr lang="zh-CN" altLang="en-US" dirty="0" smtClean="0">
                <a:solidFill>
                  <a:srgbClr val="C00000"/>
                </a:solidFill>
                <a:effectLst>
                  <a:outerShdw blurRad="38100" dist="38100" dir="2700000" algn="tl">
                    <a:srgbClr val="000000">
                      <a:alpha val="43137"/>
                    </a:srgbClr>
                  </a:outerShdw>
                </a:effectLst>
                <a:latin typeface="+mj-ea"/>
                <a:ea typeface="+mj-ea"/>
              </a:rPr>
              <a:t>主题</a:t>
            </a:r>
            <a:r>
              <a:rPr lang="zh-CN" altLang="en-US" dirty="0" smtClean="0">
                <a:solidFill>
                  <a:schemeClr val="tx1">
                    <a:lumMod val="75000"/>
                    <a:lumOff val="25000"/>
                  </a:schemeClr>
                </a:solidFill>
                <a:latin typeface="+mj-ea"/>
                <a:ea typeface="+mj-ea"/>
              </a:rPr>
              <a:t>是：团结和民主。</a:t>
            </a:r>
            <a:endParaRPr lang="en-US" altLang="zh-CN" dirty="0" smtClean="0">
              <a:solidFill>
                <a:schemeClr val="tx1">
                  <a:lumMod val="75000"/>
                  <a:lumOff val="25000"/>
                </a:schemeClr>
              </a:solidFill>
              <a:latin typeface="+mj-ea"/>
              <a:ea typeface="+mj-ea"/>
            </a:endParaRPr>
          </a:p>
          <a:p>
            <a:r>
              <a:rPr lang="zh-CN" altLang="en-US" dirty="0" smtClean="0">
                <a:solidFill>
                  <a:schemeClr val="tx1">
                    <a:lumMod val="75000"/>
                    <a:lumOff val="25000"/>
                  </a:schemeClr>
                </a:solidFill>
                <a:latin typeface="+mj-ea"/>
                <a:ea typeface="+mj-ea"/>
              </a:rPr>
              <a:t>人民政协的</a:t>
            </a:r>
            <a:r>
              <a:rPr lang="zh-CN" altLang="en-US" dirty="0" smtClean="0">
                <a:solidFill>
                  <a:srgbClr val="C00000"/>
                </a:solidFill>
                <a:effectLst>
                  <a:outerShdw blurRad="38100" dist="38100" dir="2700000" algn="tl">
                    <a:srgbClr val="000000">
                      <a:alpha val="43137"/>
                    </a:srgbClr>
                  </a:outerShdw>
                </a:effectLst>
                <a:latin typeface="+mj-ea"/>
                <a:ea typeface="+mj-ea"/>
              </a:rPr>
              <a:t>主要职能</a:t>
            </a:r>
            <a:r>
              <a:rPr lang="zh-CN" altLang="en-US" dirty="0" smtClean="0">
                <a:solidFill>
                  <a:schemeClr val="tx1">
                    <a:lumMod val="75000"/>
                    <a:lumOff val="25000"/>
                  </a:schemeClr>
                </a:solidFill>
                <a:latin typeface="+mj-ea"/>
                <a:ea typeface="+mj-ea"/>
              </a:rPr>
              <a:t>是：</a:t>
            </a:r>
            <a:endParaRPr lang="en-US" altLang="zh-CN" dirty="0" smtClean="0">
              <a:solidFill>
                <a:schemeClr val="tx1">
                  <a:lumMod val="75000"/>
                  <a:lumOff val="25000"/>
                </a:schemeClr>
              </a:solidFill>
              <a:latin typeface="+mj-ea"/>
              <a:ea typeface="+mj-ea"/>
            </a:endParaRPr>
          </a:p>
          <a:p>
            <a:r>
              <a:rPr lang="zh-CN" altLang="en-US" dirty="0" smtClean="0">
                <a:solidFill>
                  <a:schemeClr val="tx1">
                    <a:lumMod val="75000"/>
                    <a:lumOff val="25000"/>
                  </a:schemeClr>
                </a:solidFill>
                <a:latin typeface="+mj-ea"/>
                <a:ea typeface="+mj-ea"/>
              </a:rPr>
              <a:t>政治协商、民主监督、参政议政。</a:t>
            </a:r>
            <a:endParaRPr lang="zh-CN" altLang="en-US" dirty="0">
              <a:solidFill>
                <a:schemeClr val="tx1">
                  <a:lumMod val="75000"/>
                  <a:lumOff val="25000"/>
                </a:schemeClr>
              </a:solidFill>
              <a:latin typeface="+mj-ea"/>
              <a:ea typeface="+mj-ea"/>
            </a:endParaRPr>
          </a:p>
        </p:txBody>
      </p:sp>
      <p:pic>
        <p:nvPicPr>
          <p:cNvPr id="4" name="Picture 3" descr="xin_1402022515382653130618">
            <a:hlinkClick r:id="rId2"/>
          </p:cNvPr>
          <p:cNvPicPr>
            <a:picLocks noChangeAspect="1" noChangeArrowheads="1"/>
          </p:cNvPicPr>
          <p:nvPr/>
        </p:nvPicPr>
        <p:blipFill>
          <a:blip r:embed="rId3" cstate="print">
            <a:lum bright="-6000"/>
          </a:blip>
          <a:srcRect/>
          <a:stretch>
            <a:fillRect/>
          </a:stretch>
        </p:blipFill>
        <p:spPr bwMode="auto">
          <a:xfrm>
            <a:off x="6858016" y="4000504"/>
            <a:ext cx="2037894" cy="2058543"/>
          </a:xfrm>
          <a:prstGeom prst="rect">
            <a:avLst/>
          </a:prstGeom>
          <a:noFill/>
          <a:ln w="9525">
            <a:solidFill>
              <a:schemeClr val="tx2"/>
            </a:solidFill>
            <a:miter lim="800000"/>
            <a:headEnd/>
            <a:tailEnd/>
          </a:ln>
          <a:effectLst>
            <a:outerShdw dist="35921" dir="2700000" algn="ctr" rotWithShape="0">
              <a:srgbClr val="808080"/>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知识补充：关于协商民主</a:t>
            </a:r>
            <a:endParaRPr lang="zh-CN" altLang="en-US" dirty="0"/>
          </a:p>
        </p:txBody>
      </p:sp>
      <p:sp>
        <p:nvSpPr>
          <p:cNvPr id="3" name="内容占位符 2"/>
          <p:cNvSpPr>
            <a:spLocks noGrp="1"/>
          </p:cNvSpPr>
          <p:nvPr>
            <p:ph sz="half" idx="1"/>
          </p:nvPr>
        </p:nvSpPr>
        <p:spPr/>
        <p:txBody>
          <a:bodyPr>
            <a:normAutofit/>
          </a:bodyPr>
          <a:lstStyle/>
          <a:p>
            <a:r>
              <a:rPr lang="zh-CN" altLang="en-US" dirty="0" smtClean="0"/>
              <a:t>选举民主和协商民主是两种很好的民主政治实现形式。</a:t>
            </a:r>
            <a:endParaRPr lang="en-US" altLang="zh-CN" dirty="0" smtClean="0"/>
          </a:p>
          <a:p>
            <a:r>
              <a:rPr lang="zh-CN" altLang="en-US" dirty="0" smtClean="0">
                <a:solidFill>
                  <a:srgbClr val="C00000"/>
                </a:solidFill>
                <a:effectLst>
                  <a:outerShdw blurRad="38100" dist="38100" dir="2700000" algn="tl">
                    <a:srgbClr val="000000">
                      <a:alpha val="43137"/>
                    </a:srgbClr>
                  </a:outerShdw>
                </a:effectLst>
              </a:rPr>
              <a:t>政协的协商平台</a:t>
            </a:r>
            <a:r>
              <a:rPr lang="zh-CN" altLang="en-US" dirty="0" smtClean="0"/>
              <a:t>：专题协商、对口协商、界别协商、提案办理协商等。</a:t>
            </a:r>
            <a:endParaRPr lang="en-US" altLang="zh-CN" dirty="0" smtClean="0"/>
          </a:p>
        </p:txBody>
      </p:sp>
      <p:sp>
        <p:nvSpPr>
          <p:cNvPr id="4" name="内容占位符 3"/>
          <p:cNvSpPr>
            <a:spLocks noGrp="1"/>
          </p:cNvSpPr>
          <p:nvPr>
            <p:ph sz="half" idx="2"/>
          </p:nvPr>
        </p:nvSpPr>
        <p:spPr/>
        <p:txBody>
          <a:bodyPr>
            <a:normAutofit/>
          </a:bodyPr>
          <a:lstStyle/>
          <a:p>
            <a:r>
              <a:rPr lang="zh-CN" altLang="en-US" b="1" dirty="0" smtClean="0">
                <a:solidFill>
                  <a:srgbClr val="C00000"/>
                </a:solidFill>
              </a:rPr>
              <a:t>协商渠道：</a:t>
            </a:r>
            <a:r>
              <a:rPr lang="zh-CN" altLang="en-US" dirty="0" smtClean="0"/>
              <a:t>政党协商、政府协商、政协协商，积极开展人大协商、人民团体协商、基层协商，逐步探索社会组织协商。</a:t>
            </a:r>
            <a:r>
              <a:rPr lang="en-US" altLang="zh-CN" dirty="0" smtClean="0"/>
              <a:t>—</a:t>
            </a:r>
            <a:r>
              <a:rPr lang="zh-CN" altLang="en-US" sz="1800" dirty="0" smtClean="0"/>
              <a:t>中共中央印发</a:t>
            </a:r>
            <a:r>
              <a:rPr lang="en-US" altLang="zh-CN" sz="1800" dirty="0" smtClean="0"/>
              <a:t>《</a:t>
            </a:r>
            <a:r>
              <a:rPr lang="zh-CN" altLang="en-US" sz="1800" dirty="0" smtClean="0"/>
              <a:t>关于加强社会主义协商民主建设的意见</a:t>
            </a:r>
            <a:r>
              <a:rPr lang="en-US" altLang="zh-CN" sz="1800" dirty="0" smtClean="0"/>
              <a:t>》</a:t>
            </a:r>
            <a:r>
              <a:rPr lang="zh-CN" altLang="en-US" sz="1800" dirty="0" smtClean="0"/>
              <a:t>，</a:t>
            </a:r>
            <a:r>
              <a:rPr lang="en-US" sz="1800" dirty="0" smtClean="0"/>
              <a:t>2015-02-09 </a:t>
            </a:r>
            <a:endParaRPr lang="en-US" altLang="zh-CN" sz="180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中国式协商民主优势</a:t>
            </a:r>
            <a:endParaRPr lang="zh-CN" altLang="en-US" dirty="0"/>
          </a:p>
        </p:txBody>
      </p:sp>
      <p:sp>
        <p:nvSpPr>
          <p:cNvPr id="3" name="内容占位符 2"/>
          <p:cNvSpPr>
            <a:spLocks noGrp="1"/>
          </p:cNvSpPr>
          <p:nvPr>
            <p:ph sz="half" idx="1"/>
          </p:nvPr>
        </p:nvSpPr>
        <p:spPr/>
        <p:txBody>
          <a:bodyPr>
            <a:normAutofit fontScale="70000" lnSpcReduction="20000"/>
          </a:bodyPr>
          <a:lstStyle/>
          <a:p>
            <a:r>
              <a:rPr lang="zh-CN" altLang="en-US" dirty="0" smtClean="0"/>
              <a:t>在 西方的协商民主中，因为自身制度的局限，其包容性远远无法满足民众参与政治生活的愿望。在欧盟政治生活中，虽然通过欧盟委员会、欧洲议会和欧盟理事会等形 式也尽量地照顾到了不同国家、区域和公民个人的代表，但其广泛性、普遍性依然存在明显的不足。在美国的政治生活中，即使是</a:t>
            </a:r>
            <a:r>
              <a:rPr lang="en-US" altLang="zh-CN" dirty="0" smtClean="0"/>
              <a:t>2012</a:t>
            </a:r>
            <a:r>
              <a:rPr lang="zh-CN" altLang="en-US" dirty="0" smtClean="0"/>
              <a:t>年的美国总统选举，虽然选民增加了</a:t>
            </a:r>
            <a:r>
              <a:rPr lang="en-US" altLang="zh-CN" dirty="0" smtClean="0"/>
              <a:t>800</a:t>
            </a:r>
            <a:r>
              <a:rPr lang="zh-CN" altLang="en-US" dirty="0" smtClean="0"/>
              <a:t>万，但实际参加投票的人数反而减少了</a:t>
            </a:r>
            <a:r>
              <a:rPr lang="en-US" altLang="zh-CN" dirty="0" smtClean="0"/>
              <a:t>500</a:t>
            </a:r>
            <a:r>
              <a:rPr lang="zh-CN" altLang="en-US" dirty="0" smtClean="0"/>
              <a:t>万，投票率仅为</a:t>
            </a:r>
            <a:r>
              <a:rPr lang="en-US" altLang="zh-CN" dirty="0" smtClean="0"/>
              <a:t>57</a:t>
            </a:r>
            <a:r>
              <a:rPr lang="zh-CN" altLang="en-US" dirty="0" smtClean="0"/>
              <a:t>。</a:t>
            </a:r>
            <a:r>
              <a:rPr lang="en-US" altLang="zh-CN" dirty="0" smtClean="0"/>
              <a:t>5%</a:t>
            </a:r>
            <a:r>
              <a:rPr lang="zh-CN" altLang="en-US" dirty="0" smtClean="0"/>
              <a:t>。其基层治理中的协商会议等参与范围同样也面临着挑战。</a:t>
            </a:r>
          </a:p>
          <a:p>
            <a:endParaRPr lang="zh-CN" altLang="en-US" dirty="0"/>
          </a:p>
        </p:txBody>
      </p:sp>
      <p:pic>
        <p:nvPicPr>
          <p:cNvPr id="5" name="内容占位符 4" descr="协商民主2.png"/>
          <p:cNvPicPr>
            <a:picLocks noGrp="1" noChangeAspect="1"/>
          </p:cNvPicPr>
          <p:nvPr>
            <p:ph sz="half" idx="2"/>
          </p:nvPr>
        </p:nvPicPr>
        <p:blipFill>
          <a:blip r:embed="rId2" cstate="print"/>
          <a:stretch>
            <a:fillRect/>
          </a:stretch>
        </p:blipFill>
        <p:spPr>
          <a:xfrm>
            <a:off x="4648200" y="1643050"/>
            <a:ext cx="4038600" cy="4000528"/>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accent2"/>
                </a:solidFill>
              </a:rPr>
              <a:t>3</a:t>
            </a:r>
            <a:r>
              <a:rPr lang="zh-CN" altLang="en-US" b="1" dirty="0" smtClean="0">
                <a:solidFill>
                  <a:schemeClr val="accent2"/>
                </a:solidFill>
              </a:rPr>
              <a:t>、民族区域自治制度</a:t>
            </a:r>
            <a:endParaRPr lang="zh-CN" altLang="en-US" dirty="0"/>
          </a:p>
        </p:txBody>
      </p:sp>
      <p:sp>
        <p:nvSpPr>
          <p:cNvPr id="3" name="内容占位符 2"/>
          <p:cNvSpPr>
            <a:spLocks noGrp="1"/>
          </p:cNvSpPr>
          <p:nvPr>
            <p:ph sz="half" idx="1"/>
          </p:nvPr>
        </p:nvSpPr>
        <p:spPr/>
        <p:txBody>
          <a:bodyPr>
            <a:normAutofit fontScale="92500"/>
          </a:bodyPr>
          <a:lstStyle/>
          <a:p>
            <a:r>
              <a:rPr lang="zh-CN" altLang="en-US" b="1" dirty="0" smtClean="0">
                <a:solidFill>
                  <a:schemeClr val="accent2"/>
                </a:solidFill>
              </a:rPr>
              <a:t>世界上的多民族国家在处理民族问题方面有不同的模式，如联邦制、邦联制、民族自治等。中国采取的是民族区域自治。</a:t>
            </a:r>
          </a:p>
          <a:p>
            <a:endParaRPr lang="zh-CN" altLang="en-US" dirty="0"/>
          </a:p>
        </p:txBody>
      </p:sp>
      <p:sp>
        <p:nvSpPr>
          <p:cNvPr id="4" name="内容占位符 3"/>
          <p:cNvSpPr>
            <a:spLocks noGrp="1"/>
          </p:cNvSpPr>
          <p:nvPr>
            <p:ph sz="half" idx="2"/>
          </p:nvPr>
        </p:nvSpPr>
        <p:spPr/>
        <p:txBody>
          <a:bodyPr>
            <a:normAutofit fontScale="92500"/>
          </a:bodyPr>
          <a:lstStyle/>
          <a:p>
            <a:r>
              <a:rPr lang="zh-CN" altLang="en-US" b="1" dirty="0" smtClean="0">
                <a:solidFill>
                  <a:schemeClr val="accent2"/>
                </a:solidFill>
              </a:rPr>
              <a:t>民族区域自治是解决我国民族问题的基本政策，是国家的一项基本政治制度。实行这种制度，体现了我国坚持实行各民族平等、团结、合作和共同繁荣的原则。体现了民族因素和区域因素、政治因素和经济因素、历史因素与现实因素的统一。</a:t>
            </a:r>
          </a:p>
          <a:p>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民族区域自治制度</a:t>
            </a:r>
            <a:endParaRPr lang="zh-CN" altLang="en-US" dirty="0"/>
          </a:p>
        </p:txBody>
      </p:sp>
      <p:sp>
        <p:nvSpPr>
          <p:cNvPr id="3" name="内容占位符 2"/>
          <p:cNvSpPr>
            <a:spLocks noGrp="1"/>
          </p:cNvSpPr>
          <p:nvPr>
            <p:ph sz="half" idx="1"/>
          </p:nvPr>
        </p:nvSpPr>
        <p:spPr/>
        <p:txBody>
          <a:bodyPr/>
          <a:lstStyle/>
          <a:p>
            <a:r>
              <a:rPr lang="zh-CN" altLang="en-US" dirty="0" smtClean="0">
                <a:ea typeface="楷体_GB2312" pitchFamily="49" charset="-122"/>
              </a:rPr>
              <a:t>民族区域自治是在统一而不可分离的国家领导下，各少数民族聚居的地方设立自治机关，行使自治权，实行区域自治。</a:t>
            </a:r>
            <a:endParaRPr lang="zh-CN" altLang="en-US" dirty="0"/>
          </a:p>
        </p:txBody>
      </p:sp>
      <p:sp>
        <p:nvSpPr>
          <p:cNvPr id="4" name="内容占位符 3"/>
          <p:cNvSpPr>
            <a:spLocks noGrp="1"/>
          </p:cNvSpPr>
          <p:nvPr>
            <p:ph sz="half" idx="2"/>
          </p:nvPr>
        </p:nvSpPr>
        <p:spPr>
          <a:xfrm>
            <a:off x="4648200" y="1600201"/>
            <a:ext cx="4038600" cy="2185990"/>
          </a:xfrm>
        </p:spPr>
        <p:txBody>
          <a:bodyPr/>
          <a:lstStyle/>
          <a:p>
            <a:r>
              <a:rPr lang="zh-CN" altLang="en-US" dirty="0" smtClean="0">
                <a:ea typeface="楷体_GB2312" pitchFamily="49" charset="-122"/>
              </a:rPr>
              <a:t>民族区域自治的</a:t>
            </a:r>
            <a:r>
              <a:rPr lang="zh-CN" altLang="en-US" b="1" dirty="0" smtClean="0">
                <a:solidFill>
                  <a:srgbClr val="C00000"/>
                </a:solidFill>
                <a:ea typeface="楷体_GB2312" pitchFamily="49" charset="-122"/>
              </a:rPr>
              <a:t>核心</a:t>
            </a:r>
            <a:r>
              <a:rPr lang="zh-CN" altLang="en-US" dirty="0" smtClean="0">
                <a:ea typeface="楷体_GB2312" pitchFamily="49" charset="-122"/>
              </a:rPr>
              <a:t>，是保障少数民族当家作主，管理本民族、本地方事务的权利。</a:t>
            </a:r>
            <a:endParaRPr lang="zh-CN" altLang="en-US" dirty="0"/>
          </a:p>
        </p:txBody>
      </p:sp>
      <p:sp>
        <p:nvSpPr>
          <p:cNvPr id="5" name="圆角矩形 4"/>
          <p:cNvSpPr/>
          <p:nvPr/>
        </p:nvSpPr>
        <p:spPr>
          <a:xfrm>
            <a:off x="785786" y="4286256"/>
            <a:ext cx="6643734" cy="1928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中国第一个民族区域地方自治政府</a:t>
            </a:r>
            <a:r>
              <a:rPr lang="en-US" altLang="zh-CN" dirty="0" smtClean="0">
                <a:solidFill>
                  <a:schemeClr val="bg1"/>
                </a:solidFill>
              </a:rPr>
              <a:t>--</a:t>
            </a:r>
            <a:r>
              <a:rPr lang="zh-CN" altLang="en-US" dirty="0" smtClean="0">
                <a:solidFill>
                  <a:schemeClr val="bg1"/>
                </a:solidFill>
              </a:rPr>
              <a:t>陕甘宁省豫海县回民自治政府（</a:t>
            </a:r>
            <a:r>
              <a:rPr lang="en-US" altLang="zh-CN" dirty="0" smtClean="0">
                <a:solidFill>
                  <a:schemeClr val="bg1"/>
                </a:solidFill>
              </a:rPr>
              <a:t>1936</a:t>
            </a:r>
            <a:r>
              <a:rPr lang="zh-CN" altLang="en-US" dirty="0" smtClean="0">
                <a:solidFill>
                  <a:schemeClr val="bg1"/>
                </a:solidFill>
              </a:rPr>
              <a:t>年</a:t>
            </a:r>
            <a:r>
              <a:rPr lang="en-US" altLang="zh-CN" dirty="0" smtClean="0">
                <a:solidFill>
                  <a:schemeClr val="bg1"/>
                </a:solidFill>
              </a:rPr>
              <a:t>10</a:t>
            </a:r>
            <a:r>
              <a:rPr lang="zh-CN" altLang="en-US" dirty="0" smtClean="0">
                <a:solidFill>
                  <a:schemeClr val="bg1"/>
                </a:solidFill>
              </a:rPr>
              <a:t>月成立）</a:t>
            </a:r>
            <a:endParaRPr lang="en-US" altLang="zh-CN" dirty="0" smtClean="0">
              <a:solidFill>
                <a:schemeClr val="bg1"/>
              </a:solidFill>
            </a:endParaRPr>
          </a:p>
          <a:p>
            <a:pPr algn="ctr"/>
            <a:endParaRPr lang="en-US" altLang="zh-CN" dirty="0" smtClean="0">
              <a:solidFill>
                <a:schemeClr val="bg1"/>
              </a:solidFill>
            </a:endParaRPr>
          </a:p>
          <a:p>
            <a:pPr algn="ctr"/>
            <a:r>
              <a:rPr lang="en-US" altLang="zh-CN" b="1" dirty="0" smtClean="0"/>
              <a:t>1947</a:t>
            </a:r>
            <a:r>
              <a:rPr lang="zh-CN" altLang="en-US" b="1" dirty="0" smtClean="0"/>
              <a:t>年</a:t>
            </a:r>
            <a:r>
              <a:rPr lang="en-US" altLang="zh-CN" b="1" dirty="0" smtClean="0"/>
              <a:t>5</a:t>
            </a:r>
            <a:r>
              <a:rPr lang="zh-CN" altLang="en-US" b="1" dirty="0" smtClean="0"/>
              <a:t>月</a:t>
            </a:r>
            <a:r>
              <a:rPr lang="en-US" altLang="zh-CN" b="1" dirty="0" smtClean="0"/>
              <a:t>1</a:t>
            </a:r>
            <a:r>
              <a:rPr lang="zh-CN" altLang="en-US" b="1" dirty="0" smtClean="0"/>
              <a:t>日，</a:t>
            </a:r>
            <a:r>
              <a:rPr lang="zh-CN" altLang="en-US" dirty="0" smtClean="0"/>
              <a:t>内蒙古成为我</a:t>
            </a:r>
            <a:r>
              <a:rPr lang="zh-CN" altLang="en-US" b="1" dirty="0" smtClean="0"/>
              <a:t>国第一个省级民族区域自治地方政府</a:t>
            </a:r>
            <a:r>
              <a:rPr lang="en-US" altLang="zh-CN" b="1" dirty="0" smtClean="0"/>
              <a:t>.</a:t>
            </a:r>
            <a:endParaRPr lang="zh-CN" altLang="en-US" dirty="0" smtClean="0">
              <a:solidFill>
                <a:schemeClr val="bg1"/>
              </a:solidFill>
            </a:endParaRPr>
          </a:p>
          <a:p>
            <a:pPr algn="ct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b="1" dirty="0" smtClean="0"/>
              <a:t>目前，我国共建立了</a:t>
            </a:r>
            <a:r>
              <a:rPr lang="zh-CN" altLang="zh-CN" b="1" dirty="0" smtClean="0"/>
              <a:t>155</a:t>
            </a:r>
            <a:r>
              <a:rPr lang="zh-CN" altLang="en-US" b="1" dirty="0" smtClean="0"/>
              <a:t>个民族自治地方，其中自治区</a:t>
            </a:r>
            <a:r>
              <a:rPr lang="zh-CN" altLang="zh-CN" b="1" dirty="0" smtClean="0"/>
              <a:t>5</a:t>
            </a:r>
            <a:r>
              <a:rPr lang="zh-CN" altLang="en-US" b="1" dirty="0" smtClean="0"/>
              <a:t>个、自治州</a:t>
            </a:r>
            <a:r>
              <a:rPr lang="zh-CN" altLang="zh-CN" b="1" dirty="0" smtClean="0"/>
              <a:t>30</a:t>
            </a:r>
            <a:r>
              <a:rPr lang="zh-CN" altLang="en-US" b="1" dirty="0" smtClean="0"/>
              <a:t>个、自治县（旗）</a:t>
            </a:r>
            <a:r>
              <a:rPr lang="zh-CN" altLang="zh-CN" b="1" dirty="0" smtClean="0"/>
              <a:t>120</a:t>
            </a:r>
            <a:r>
              <a:rPr lang="zh-CN" altLang="en-US" b="1" dirty="0" smtClean="0"/>
              <a:t>个，此外，还有</a:t>
            </a:r>
            <a:r>
              <a:rPr lang="zh-CN" altLang="zh-CN" b="1" dirty="0" smtClean="0"/>
              <a:t>1200</a:t>
            </a:r>
            <a:r>
              <a:rPr lang="zh-CN" altLang="en-US" b="1" dirty="0" smtClean="0"/>
              <a:t>多个民族乡。在全国</a:t>
            </a:r>
            <a:r>
              <a:rPr lang="zh-CN" altLang="zh-CN" b="1" dirty="0" smtClean="0"/>
              <a:t>55</a:t>
            </a:r>
            <a:r>
              <a:rPr lang="zh-CN" altLang="en-US" b="1" dirty="0" smtClean="0"/>
              <a:t>个少数民族中，有</a:t>
            </a:r>
            <a:r>
              <a:rPr lang="zh-CN" altLang="zh-CN" b="1" dirty="0" smtClean="0"/>
              <a:t>44</a:t>
            </a:r>
            <a:r>
              <a:rPr lang="zh-CN" altLang="en-US" b="1" dirty="0" smtClean="0"/>
              <a:t>个民族建立了自治地方。实行自治的少数民族人口占少数民族人口总数的</a:t>
            </a:r>
            <a:r>
              <a:rPr lang="zh-CN" altLang="zh-CN" b="1" dirty="0" smtClean="0"/>
              <a:t>70</a:t>
            </a:r>
            <a:r>
              <a:rPr lang="zh-CN" altLang="en-US" b="1" dirty="0" smtClean="0"/>
              <a:t>％以上。民族自治地方的面积占全国国土总面积的</a:t>
            </a:r>
            <a:r>
              <a:rPr lang="en-US" altLang="zh-CN" b="1" dirty="0" smtClean="0"/>
              <a:t>64</a:t>
            </a:r>
            <a:r>
              <a:rPr lang="zh-CN" altLang="en-US" b="1" dirty="0" smtClean="0"/>
              <a:t>％左右。 </a:t>
            </a:r>
          </a:p>
          <a:p>
            <a:pPr>
              <a:buNone/>
            </a:pP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、基层群众自治制度</a:t>
            </a:r>
            <a:endParaRPr lang="zh-CN" altLang="en-US" dirty="0"/>
          </a:p>
        </p:txBody>
      </p:sp>
      <p:sp>
        <p:nvSpPr>
          <p:cNvPr id="3" name="内容占位符 2"/>
          <p:cNvSpPr>
            <a:spLocks noGrp="1"/>
          </p:cNvSpPr>
          <p:nvPr>
            <p:ph idx="1"/>
          </p:nvPr>
        </p:nvSpPr>
        <p:spPr/>
        <p:txBody>
          <a:bodyPr/>
          <a:lstStyle/>
          <a:p>
            <a:r>
              <a:rPr lang="zh-CN" altLang="en-US" dirty="0" smtClean="0"/>
              <a:t>基层群众自治制度是中国的一项基本政治制度。它是依照宪法和法律的规定，由居民（村民）选举的成员组成居民（村民）委员会，实行自我管理、自我教育、自我服务、自我监督的制度。</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基层民主</a:t>
            </a:r>
            <a:endParaRPr lang="zh-CN" altLang="en-US" dirty="0"/>
          </a:p>
        </p:txBody>
      </p:sp>
      <p:sp>
        <p:nvSpPr>
          <p:cNvPr id="3" name="内容占位符 2"/>
          <p:cNvSpPr>
            <a:spLocks noGrp="1"/>
          </p:cNvSpPr>
          <p:nvPr>
            <p:ph idx="1"/>
          </p:nvPr>
        </p:nvSpPr>
        <p:spPr/>
        <p:txBody>
          <a:bodyPr/>
          <a:lstStyle/>
          <a:p>
            <a:r>
              <a:rPr lang="zh-CN" altLang="en-US" sz="2800" b="1" dirty="0" smtClean="0">
                <a:latin typeface="华文中宋" pitchFamily="2" charset="-122"/>
                <a:ea typeface="华文中宋" pitchFamily="2" charset="-122"/>
              </a:rPr>
              <a:t>基层民主是我国广大工人、农民、知识分子和各阶层人士，在城乡基层政权机关、企事业单位和基层自治组织中依法直接行使的民主权利，渗透到社会生活的各个方面，具有全体公民广泛和直接参与的特点。它不仅是一种基层自治和民主管理制度，而且作为国家制度民主的具体化，是社会主义民主广泛而深刻的实践。 </a:t>
            </a:r>
          </a:p>
          <a:p>
            <a:pPr>
              <a:buNone/>
            </a:pP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a:xfrm>
            <a:off x="428596" y="1428736"/>
            <a:ext cx="8229600" cy="4525963"/>
          </a:xfrm>
        </p:spPr>
        <p:txBody>
          <a:bodyPr/>
          <a:lstStyle/>
          <a:p>
            <a:r>
              <a:rPr lang="zh-CN" altLang="en-US" sz="2800" b="1" dirty="0" smtClean="0">
                <a:ea typeface="华文中宋" pitchFamily="2" charset="-122"/>
              </a:rPr>
              <a:t>目前，中国已经建立了以农村村民委员会、城市居民委员会和企业职工代表大会为主要内容的基层民主自治体系。广大人民在城乡基层群众性自治组织中，依法直接行使民主权利，实行民主自治，已经成为当代中国最直接、最广泛的民主实践。</a:t>
            </a:r>
            <a:endParaRPr lang="en-US" altLang="zh-CN" sz="2800" b="1" dirty="0" smtClean="0">
              <a:ea typeface="华文中宋" pitchFamily="2" charset="-122"/>
            </a:endParaRPr>
          </a:p>
          <a:p>
            <a:r>
              <a:rPr lang="zh-CN" altLang="en-US" dirty="0" smtClean="0"/>
              <a:t> </a:t>
            </a:r>
          </a:p>
          <a:p>
            <a:pPr>
              <a:buNone/>
            </a:pPr>
            <a:endParaRPr lang="zh-CN" altLang="en-US" b="1" dirty="0"/>
          </a:p>
        </p:txBody>
      </p:sp>
      <p:pic>
        <p:nvPicPr>
          <p:cNvPr id="7" name="Picture 3" descr="8688048">
            <a:hlinkClick r:id="rId2"/>
          </p:cNvPr>
          <p:cNvPicPr>
            <a:picLocks noChangeAspect="1" noChangeArrowheads="1"/>
          </p:cNvPicPr>
          <p:nvPr/>
        </p:nvPicPr>
        <p:blipFill>
          <a:blip r:embed="rId3" cstate="print"/>
          <a:srcRect/>
          <a:stretch>
            <a:fillRect/>
          </a:stretch>
        </p:blipFill>
        <p:spPr bwMode="auto">
          <a:xfrm>
            <a:off x="571472" y="4160755"/>
            <a:ext cx="2004997" cy="2697245"/>
          </a:xfrm>
          <a:prstGeom prst="rect">
            <a:avLst/>
          </a:prstGeom>
          <a:noFill/>
          <a:ln w="9525" cmpd="sng">
            <a:solidFill>
              <a:srgbClr val="B2B2B2"/>
            </a:solidFill>
            <a:miter lim="800000"/>
            <a:headEnd/>
            <a:tailEnd/>
          </a:ln>
          <a:effectLst>
            <a:outerShdw dist="35921" dir="2700000" algn="ctr" rotWithShape="0">
              <a:srgbClr val="808080"/>
            </a:outerShdw>
          </a:effectLst>
        </p:spPr>
      </p:pic>
      <p:pic>
        <p:nvPicPr>
          <p:cNvPr id="8" name="Picture 3" descr="7111650">
            <a:hlinkClick r:id="rId4"/>
          </p:cNvPr>
          <p:cNvPicPr>
            <a:picLocks noChangeAspect="1" noChangeArrowheads="1"/>
          </p:cNvPicPr>
          <p:nvPr/>
        </p:nvPicPr>
        <p:blipFill>
          <a:blip r:embed="rId5" cstate="print"/>
          <a:srcRect/>
          <a:stretch>
            <a:fillRect/>
          </a:stretch>
        </p:blipFill>
        <p:spPr bwMode="auto">
          <a:xfrm>
            <a:off x="2786050" y="4109163"/>
            <a:ext cx="1900230" cy="2748837"/>
          </a:xfrm>
          <a:prstGeom prst="rect">
            <a:avLst/>
          </a:prstGeom>
          <a:noFill/>
          <a:ln w="9525" cmpd="sng">
            <a:solidFill>
              <a:srgbClr val="B2B2B2"/>
            </a:solidFill>
            <a:miter lim="800000"/>
            <a:headEnd/>
            <a:tailEnd/>
          </a:ln>
          <a:effectLst>
            <a:outerShdw dist="35921" dir="2700000" algn="ctr" rotWithShape="0">
              <a:srgbClr val="808080"/>
            </a:outerShdw>
          </a:effectLst>
        </p:spPr>
      </p:pic>
      <p:pic>
        <p:nvPicPr>
          <p:cNvPr id="9" name="Picture 3" descr="8966903">
            <a:hlinkClick r:id="rId6"/>
          </p:cNvPr>
          <p:cNvPicPr>
            <a:picLocks noChangeAspect="1" noChangeArrowheads="1"/>
          </p:cNvPicPr>
          <p:nvPr/>
        </p:nvPicPr>
        <p:blipFill>
          <a:blip r:embed="rId7" cstate="print"/>
          <a:srcRect/>
          <a:stretch>
            <a:fillRect/>
          </a:stretch>
        </p:blipFill>
        <p:spPr bwMode="auto">
          <a:xfrm>
            <a:off x="4873760" y="4214818"/>
            <a:ext cx="1912818" cy="2519364"/>
          </a:xfrm>
          <a:prstGeom prst="rect">
            <a:avLst/>
          </a:prstGeom>
          <a:noFill/>
          <a:ln w="9525" cmpd="sng">
            <a:solidFill>
              <a:schemeClr val="bg2"/>
            </a:solidFill>
            <a:miter lim="800000"/>
            <a:headEnd/>
            <a:tailEnd/>
          </a:ln>
          <a:effectLst>
            <a:outerShdw dist="35921" dir="2700000" algn="ctr" rotWithShape="0">
              <a:srgbClr val="808080"/>
            </a:outerShdw>
          </a:effectLst>
        </p:spPr>
      </p:pic>
      <p:pic>
        <p:nvPicPr>
          <p:cNvPr id="6146" name="Picture 2" descr="E:\教学材料\工会法.jpg"/>
          <p:cNvPicPr>
            <a:picLocks noChangeAspect="1" noChangeArrowheads="1"/>
          </p:cNvPicPr>
          <p:nvPr/>
        </p:nvPicPr>
        <p:blipFill>
          <a:blip r:embed="rId8" cstate="print"/>
          <a:srcRect/>
          <a:stretch>
            <a:fillRect/>
          </a:stretch>
        </p:blipFill>
        <p:spPr bwMode="auto">
          <a:xfrm>
            <a:off x="6929454" y="4143380"/>
            <a:ext cx="2214546" cy="257176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395536" y="3501008"/>
            <a:ext cx="8496944" cy="1279525"/>
          </a:xfrm>
        </p:spPr>
        <p:txBody>
          <a:bodyPr>
            <a:normAutofit fontScale="90000"/>
          </a:bodyPr>
          <a:lstStyle/>
          <a:p>
            <a:pPr eaLnBrk="1" hangingPunct="1"/>
            <a:r>
              <a:rPr lang="zh-CN" altLang="en-US" sz="5400" b="1" dirty="0" smtClean="0">
                <a:ea typeface="黑体" pitchFamily="2" charset="-122"/>
              </a:rPr>
              <a:t>一、当代中国的政治发展道路</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三、全面推进依法治国</a:t>
            </a:r>
            <a:endParaRPr lang="zh-CN" altLang="en-US" sz="3600" dirty="0"/>
          </a:p>
        </p:txBody>
      </p:sp>
      <p:sp>
        <p:nvSpPr>
          <p:cNvPr id="3" name="内容占位符 2"/>
          <p:cNvSpPr>
            <a:spLocks noGrp="1"/>
          </p:cNvSpPr>
          <p:nvPr>
            <p:ph idx="1"/>
          </p:nvPr>
        </p:nvSpPr>
        <p:spPr/>
        <p:txBody>
          <a:bodyPr/>
          <a:lstStyle/>
          <a:p>
            <a:pPr marL="0" indent="0">
              <a:buNone/>
              <a:defRPr/>
            </a:pPr>
            <a:r>
              <a:rPr lang="en-US" altLang="zh-CN" dirty="0" smtClean="0"/>
              <a:t>1.</a:t>
            </a:r>
            <a:r>
              <a:rPr lang="zh-CN" altLang="en-US" dirty="0" smtClean="0"/>
              <a:t>全面依法治国的重要性和必要性</a:t>
            </a:r>
            <a:endParaRPr lang="en-US" altLang="zh-CN" dirty="0" smtClean="0"/>
          </a:p>
          <a:p>
            <a:pPr>
              <a:defRPr/>
            </a:pPr>
            <a:r>
              <a:rPr lang="zh-CN" altLang="en-US" dirty="0" smtClean="0"/>
              <a:t>法律是治国之重器，良法是善治之前提。全面依法治国，是国家治理现代化的重要内容，也是推进国家治理现代化的重要途径。</a:t>
            </a:r>
            <a:endParaRPr lang="en-US" altLang="zh-CN"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8" name="内容占位符 7"/>
          <p:cNvSpPr>
            <a:spLocks noGrp="1"/>
          </p:cNvSpPr>
          <p:nvPr>
            <p:ph sz="half" idx="1"/>
          </p:nvPr>
        </p:nvSpPr>
        <p:spPr>
          <a:xfrm>
            <a:off x="457200" y="1428736"/>
            <a:ext cx="4038600" cy="4697427"/>
          </a:xfrm>
        </p:spPr>
        <p:txBody>
          <a:bodyPr>
            <a:normAutofit/>
          </a:bodyPr>
          <a:lstStyle/>
          <a:p>
            <a:pPr>
              <a:spcBef>
                <a:spcPct val="0"/>
              </a:spcBef>
              <a:buFontTx/>
              <a:buBlip>
                <a:blip r:embed="rId2"/>
              </a:buBlip>
            </a:pPr>
            <a:r>
              <a:rPr lang="zh-CN" altLang="en-US" sz="2400" b="1" dirty="0" smtClean="0">
                <a:solidFill>
                  <a:srgbClr val="A50021"/>
                </a:solidFill>
              </a:rPr>
              <a:t>新中国成立后，毛泽东亲自领导并参加了新中国第一部宪法的起草工作。</a:t>
            </a:r>
            <a:r>
              <a:rPr lang="zh-CN" altLang="zh-CN" sz="2400" b="1" dirty="0" smtClean="0">
                <a:solidFill>
                  <a:srgbClr val="A50021"/>
                </a:solidFill>
              </a:rPr>
              <a:t>1954</a:t>
            </a:r>
            <a:r>
              <a:rPr lang="zh-CN" altLang="en-US" sz="2400" b="1" dirty="0" smtClean="0">
                <a:solidFill>
                  <a:srgbClr val="A50021"/>
                </a:solidFill>
              </a:rPr>
              <a:t>年，第一届人大第一次会议正式通过了新中国第一部宪法。</a:t>
            </a:r>
            <a:r>
              <a:rPr lang="zh-CN" altLang="en-US" sz="2400" dirty="0" smtClean="0">
                <a:solidFill>
                  <a:srgbClr val="A50021"/>
                </a:solidFill>
              </a:rPr>
              <a:t> </a:t>
            </a:r>
          </a:p>
        </p:txBody>
      </p:sp>
      <p:pic>
        <p:nvPicPr>
          <p:cNvPr id="9" name="Picture 4" descr="5-1-26"/>
          <p:cNvPicPr>
            <a:picLocks noChangeAspect="1" noChangeArrowheads="1"/>
          </p:cNvPicPr>
          <p:nvPr/>
        </p:nvPicPr>
        <p:blipFill>
          <a:blip r:embed="rId3" cstate="print"/>
          <a:srcRect l="1926" r="8926" b="10153"/>
          <a:stretch>
            <a:fillRect/>
          </a:stretch>
        </p:blipFill>
        <p:spPr bwMode="auto">
          <a:xfrm>
            <a:off x="571472" y="3724275"/>
            <a:ext cx="3863975" cy="2633683"/>
          </a:xfrm>
          <a:prstGeom prst="rect">
            <a:avLst/>
          </a:prstGeom>
          <a:noFill/>
          <a:ln w="9525" cmpd="sng">
            <a:solidFill>
              <a:schemeClr val="tx2"/>
            </a:solidFill>
            <a:miter lim="800000"/>
            <a:headEnd/>
            <a:tailEnd/>
          </a:ln>
          <a:effectLst>
            <a:outerShdw dist="35921" dir="2700000" algn="ctr" rotWithShape="0">
              <a:srgbClr val="808080"/>
            </a:outerShdw>
          </a:effectLst>
        </p:spPr>
      </p:pic>
      <p:sp>
        <p:nvSpPr>
          <p:cNvPr id="10" name="内容占位符 9"/>
          <p:cNvSpPr>
            <a:spLocks noGrp="1"/>
          </p:cNvSpPr>
          <p:nvPr>
            <p:ph sz="half" idx="2"/>
          </p:nvPr>
        </p:nvSpPr>
        <p:spPr/>
        <p:txBody>
          <a:bodyPr/>
          <a:lstStyle/>
          <a:p>
            <a:endParaRPr lang="zh-CN" altLang="en-US" dirty="0" smtClean="0"/>
          </a:p>
          <a:p>
            <a:endParaRPr lang="zh-CN" altLang="en-US" dirty="0"/>
          </a:p>
        </p:txBody>
      </p:sp>
      <p:pic>
        <p:nvPicPr>
          <p:cNvPr id="11" name="图片 10" descr="1982.jpg"/>
          <p:cNvPicPr>
            <a:picLocks noChangeAspect="1"/>
          </p:cNvPicPr>
          <p:nvPr/>
        </p:nvPicPr>
        <p:blipFill>
          <a:blip r:embed="rId4" cstate="print"/>
          <a:stretch>
            <a:fillRect/>
          </a:stretch>
        </p:blipFill>
        <p:spPr>
          <a:xfrm>
            <a:off x="4929190" y="1571612"/>
            <a:ext cx="4034146" cy="2571768"/>
          </a:xfrm>
          <a:prstGeom prst="rect">
            <a:avLst/>
          </a:prstGeom>
        </p:spPr>
      </p:pic>
      <p:sp>
        <p:nvSpPr>
          <p:cNvPr id="12" name="圆角矩形 11"/>
          <p:cNvSpPr/>
          <p:nvPr/>
        </p:nvSpPr>
        <p:spPr>
          <a:xfrm>
            <a:off x="5000628" y="4500570"/>
            <a:ext cx="3929090" cy="1643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1982</a:t>
            </a:r>
            <a:r>
              <a:rPr lang="zh-CN" altLang="en-US" dirty="0" smtClean="0"/>
              <a:t>年</a:t>
            </a:r>
            <a:r>
              <a:rPr lang="en-US" altLang="zh-CN" dirty="0" smtClean="0"/>
              <a:t>12</a:t>
            </a:r>
            <a:r>
              <a:rPr lang="zh-CN" altLang="en-US" dirty="0" smtClean="0"/>
              <a:t>月</a:t>
            </a:r>
            <a:r>
              <a:rPr lang="en-US" altLang="zh-CN" dirty="0" smtClean="0"/>
              <a:t>4</a:t>
            </a:r>
            <a:r>
              <a:rPr lang="zh-CN" altLang="en-US" dirty="0" smtClean="0"/>
              <a:t>日，五届全国人大第五次会议无记名表决通过了宪法修改草案。这是我国现行宪法的最初文本，被称为“八二宪法”，距今已经整整</a:t>
            </a:r>
            <a:r>
              <a:rPr lang="en-US" altLang="zh-CN" dirty="0" smtClean="0"/>
              <a:t>30</a:t>
            </a:r>
            <a:r>
              <a:rPr lang="zh-CN" altLang="en-US" dirty="0" smtClean="0"/>
              <a:t>多年。</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依法治国的意义</a:t>
            </a:r>
            <a:endParaRPr lang="zh-CN" altLang="en-US" dirty="0"/>
          </a:p>
        </p:txBody>
      </p:sp>
      <p:graphicFrame>
        <p:nvGraphicFramePr>
          <p:cNvPr id="5" name="内容占位符 4"/>
          <p:cNvGraphicFramePr>
            <a:graphicFrameLocks noGrp="1"/>
          </p:cNvGraphicFramePr>
          <p:nvPr>
            <p:ph idx="1"/>
          </p:nvPr>
        </p:nvGraphicFramePr>
        <p:xfrm>
          <a:off x="-214346" y="1357298"/>
          <a:ext cx="8901146" cy="476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2.</a:t>
            </a:r>
            <a:r>
              <a:rPr lang="zh-CN" altLang="en-US" sz="3200" dirty="0" smtClean="0"/>
              <a:t>坚持走中国特色社会主义法治道路</a:t>
            </a:r>
            <a:endParaRPr lang="zh-CN" altLang="en-US" sz="3200" dirty="0"/>
          </a:p>
        </p:txBody>
      </p:sp>
      <p:sp>
        <p:nvSpPr>
          <p:cNvPr id="3" name="内容占位符 2"/>
          <p:cNvSpPr>
            <a:spLocks noGrp="1"/>
          </p:cNvSpPr>
          <p:nvPr>
            <p:ph idx="1"/>
          </p:nvPr>
        </p:nvSpPr>
        <p:spPr/>
        <p:txBody>
          <a:bodyPr>
            <a:normAutofit/>
          </a:bodyPr>
          <a:lstStyle/>
          <a:p>
            <a:r>
              <a:rPr lang="zh-CN" altLang="en-US" sz="2800" dirty="0" smtClean="0"/>
              <a:t>全面依法治国，总目标是建设中国特色社会主义法律体系，建设社会主义法治国家。这就是在中国共产党领导下，坚持中国特色社会主义制度，贯彻中国特色社会主义法治理论，形成完备的法律规范体系，高效的法治实施体系，严密的法治监督体系、有力的法治保障体系，形成完善的党内法规体系，坚持依法治国、依法执政、依法行政共同推进，坚持法治国家、法治政府、法治社会一体建设。</a:t>
            </a:r>
            <a:endParaRPr lang="zh-CN" altLang="en-US"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10" descr="火狐截图_2015-06-14T13-56-58.989Z.png"/>
          <p:cNvPicPr>
            <a:picLocks noGrp="1" noChangeAspect="1"/>
          </p:cNvPicPr>
          <p:nvPr>
            <p:ph idx="1"/>
          </p:nvPr>
        </p:nvPicPr>
        <p:blipFill>
          <a:blip r:embed="rId2" cstate="print"/>
          <a:stretch>
            <a:fillRect/>
          </a:stretch>
        </p:blipFill>
        <p:spPr>
          <a:xfrm>
            <a:off x="857224" y="1000108"/>
            <a:ext cx="7358114" cy="5650706"/>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需要坚持的原则</a:t>
            </a:r>
            <a:endParaRPr lang="zh-CN" altLang="en-US" dirty="0"/>
          </a:p>
        </p:txBody>
      </p:sp>
      <p:graphicFrame>
        <p:nvGraphicFramePr>
          <p:cNvPr id="4" name="内容占位符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依法治国首先是依宪治国</a:t>
            </a:r>
            <a:endParaRPr lang="zh-CN" altLang="en-US" dirty="0"/>
          </a:p>
        </p:txBody>
      </p:sp>
      <p:sp>
        <p:nvSpPr>
          <p:cNvPr id="8" name="内容占位符 7"/>
          <p:cNvSpPr>
            <a:spLocks noGrp="1"/>
          </p:cNvSpPr>
          <p:nvPr>
            <p:ph idx="1"/>
          </p:nvPr>
        </p:nvSpPr>
        <p:spPr/>
        <p:txBody>
          <a:bodyPr/>
          <a:lstStyle/>
          <a:p>
            <a:endParaRPr lang="zh-CN" altLang="en-US" dirty="0"/>
          </a:p>
        </p:txBody>
      </p:sp>
      <p:pic>
        <p:nvPicPr>
          <p:cNvPr id="5" name="内容占位符 5" descr="依法治国首先是依宪治国.jpg"/>
          <p:cNvPicPr>
            <a:picLocks noChangeAspect="1"/>
          </p:cNvPicPr>
          <p:nvPr/>
        </p:nvPicPr>
        <p:blipFill>
          <a:blip r:embed="rId2" cstate="print"/>
          <a:stretch>
            <a:fillRect/>
          </a:stretch>
        </p:blipFill>
        <p:spPr>
          <a:xfrm>
            <a:off x="785786" y="1428736"/>
            <a:ext cx="7286676" cy="3643338"/>
          </a:xfrm>
          <a:prstGeom prst="rect">
            <a:avLst/>
          </a:prstGeom>
        </p:spPr>
      </p:pic>
      <p:sp>
        <p:nvSpPr>
          <p:cNvPr id="6" name="矩形 5"/>
          <p:cNvSpPr/>
          <p:nvPr/>
        </p:nvSpPr>
        <p:spPr>
          <a:xfrm>
            <a:off x="571472" y="5143512"/>
            <a:ext cx="7715304" cy="830997"/>
          </a:xfrm>
          <a:prstGeom prst="rect">
            <a:avLst/>
          </a:prstGeom>
        </p:spPr>
        <p:txBody>
          <a:bodyPr wrap="square">
            <a:spAutoFit/>
          </a:bodyPr>
          <a:lstStyle/>
          <a:p>
            <a:r>
              <a:rPr lang="zh-CN" altLang="en-US" sz="2400" dirty="0" smtClean="0"/>
              <a:t>宪法是我国的根本法，具有最高的法律效力，而</a:t>
            </a:r>
            <a:endParaRPr lang="en-US" altLang="zh-CN" sz="2400" dirty="0" smtClean="0"/>
          </a:p>
          <a:p>
            <a:r>
              <a:rPr lang="zh-CN" altLang="en-US" sz="2400" dirty="0" smtClean="0"/>
              <a:t>依法治国、依宪治国是我国法制社会的根本。</a:t>
            </a:r>
            <a:endParaRPr lang="zh-CN" altLang="en-US" sz="2400" dirty="0"/>
          </a:p>
        </p:txBody>
      </p:sp>
      <p:pic>
        <p:nvPicPr>
          <p:cNvPr id="11266" name="Picture 2" descr="E:\教学材料\依法治国4.jpg"/>
          <p:cNvPicPr>
            <a:picLocks noChangeAspect="1" noChangeArrowheads="1"/>
          </p:cNvPicPr>
          <p:nvPr/>
        </p:nvPicPr>
        <p:blipFill>
          <a:blip r:embed="rId3" cstate="print"/>
          <a:srcRect/>
          <a:stretch>
            <a:fillRect/>
          </a:stretch>
        </p:blipFill>
        <p:spPr bwMode="auto">
          <a:xfrm>
            <a:off x="7781933" y="5304311"/>
            <a:ext cx="1362067" cy="1553689"/>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全面依法治国的主要任务</a:t>
            </a:r>
            <a:endParaRPr lang="zh-CN" altLang="en-US" dirty="0"/>
          </a:p>
        </p:txBody>
      </p:sp>
      <p:sp>
        <p:nvSpPr>
          <p:cNvPr id="3" name="内容占位符 2"/>
          <p:cNvSpPr>
            <a:spLocks noGrp="1"/>
          </p:cNvSpPr>
          <p:nvPr>
            <p:ph idx="1"/>
          </p:nvPr>
        </p:nvSpPr>
        <p:spPr/>
        <p:txBody>
          <a:bodyPr/>
          <a:lstStyle/>
          <a:p>
            <a:r>
              <a:rPr lang="zh-CN" altLang="en-US" dirty="0" smtClean="0"/>
              <a:t>第一，完善以宪法为核心的中国特色社会主义法律体系。</a:t>
            </a:r>
            <a:endParaRPr lang="en-US" altLang="zh-CN" dirty="0" smtClean="0"/>
          </a:p>
          <a:p>
            <a:r>
              <a:rPr lang="zh-CN" altLang="en-US" dirty="0" smtClean="0"/>
              <a:t>（</a:t>
            </a:r>
            <a:r>
              <a:rPr lang="en-US" altLang="zh-CN" dirty="0" smtClean="0"/>
              <a:t>1</a:t>
            </a:r>
            <a:r>
              <a:rPr lang="zh-CN" altLang="en-US" dirty="0" smtClean="0"/>
              <a:t>）依法治国必须首先坚持依宪治国。</a:t>
            </a:r>
            <a:endParaRPr lang="en-US" altLang="zh-CN" dirty="0" smtClean="0"/>
          </a:p>
          <a:p>
            <a:r>
              <a:rPr lang="zh-CN" altLang="en-US" dirty="0" smtClean="0"/>
              <a:t>（</a:t>
            </a:r>
            <a:r>
              <a:rPr lang="en-US" altLang="zh-CN" dirty="0" smtClean="0"/>
              <a:t>2</a:t>
            </a:r>
            <a:r>
              <a:rPr lang="zh-CN" altLang="en-US" dirty="0" smtClean="0"/>
              <a:t>）在宪法的统帅下坚持立法先行，提高立法质量。</a:t>
            </a:r>
            <a:endParaRPr lang="en-US" altLang="zh-CN" dirty="0" smtClean="0"/>
          </a:p>
          <a:p>
            <a:r>
              <a:rPr lang="zh-CN" altLang="en-US" dirty="0" smtClean="0"/>
              <a:t>（</a:t>
            </a:r>
            <a:r>
              <a:rPr lang="en-US" altLang="zh-CN" dirty="0" smtClean="0"/>
              <a:t>3</a:t>
            </a:r>
            <a:r>
              <a:rPr lang="zh-CN" altLang="en-US" dirty="0" smtClean="0"/>
              <a:t>）完善宪法实施和监督制度，健全宪法解释程序机制，加强重点领域立法。</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zh-CN" altLang="en-US" dirty="0" smtClean="0"/>
              <a:t>宪法日、宣誓制度</a:t>
            </a:r>
            <a:r>
              <a:rPr lang="en-US" altLang="zh-CN" dirty="0" smtClean="0"/>
              <a:t/>
            </a:r>
            <a:br>
              <a:rPr lang="en-US" altLang="zh-CN" dirty="0" smtClean="0"/>
            </a:br>
            <a:r>
              <a:rPr lang="zh-CN" altLang="en-US" dirty="0" smtClean="0"/>
              <a:t>开启“依宪治国”征程</a:t>
            </a:r>
          </a:p>
        </p:txBody>
      </p:sp>
      <p:sp>
        <p:nvSpPr>
          <p:cNvPr id="3" name="内容占位符 2"/>
          <p:cNvSpPr>
            <a:spLocks noGrp="1"/>
          </p:cNvSpPr>
          <p:nvPr>
            <p:ph idx="1"/>
          </p:nvPr>
        </p:nvSpPr>
        <p:spPr/>
        <p:txBody>
          <a:bodyPr>
            <a:normAutofit/>
          </a:bodyPr>
          <a:lstStyle/>
          <a:p>
            <a:r>
              <a:rPr lang="zh-CN" altLang="en-US" sz="2400" dirty="0" smtClean="0"/>
              <a:t>十八届四中全会将每年十二月四日定为国家宪法日。</a:t>
            </a:r>
            <a:endParaRPr lang="en-US" altLang="zh-CN" sz="2400" dirty="0" smtClean="0"/>
          </a:p>
          <a:p>
            <a:r>
              <a:rPr lang="zh-CN" altLang="en-US" sz="2400" dirty="0" smtClean="0"/>
              <a:t>在全社会普遍开展宪法教育，弘扬宪法精神。</a:t>
            </a:r>
            <a:endParaRPr lang="en-US" altLang="zh-CN" sz="2400" dirty="0" smtClean="0"/>
          </a:p>
          <a:p>
            <a:r>
              <a:rPr lang="zh-CN" altLang="en-US" sz="2400" dirty="0" smtClean="0"/>
              <a:t>建立宪法宣誓制度，凡经人大及其常委会选举或者决定任命的国家工作人员正式就职时公开向宪法宣誓。</a:t>
            </a:r>
            <a:endParaRPr lang="en-US" altLang="zh-CN" sz="2400" dirty="0" smtClean="0"/>
          </a:p>
          <a:p>
            <a:endParaRPr lang="en-US" altLang="zh-CN" sz="2400" dirty="0" smtClean="0"/>
          </a:p>
          <a:p>
            <a:endParaRPr lang="zh-CN" altLang="en-US" sz="2400" dirty="0"/>
          </a:p>
        </p:txBody>
      </p:sp>
      <p:pic>
        <p:nvPicPr>
          <p:cNvPr id="7" name="图片 6" descr="宪法宣誓制度 捍卫宪法尊严.jpg"/>
          <p:cNvPicPr>
            <a:picLocks noChangeAspect="1"/>
          </p:cNvPicPr>
          <p:nvPr/>
        </p:nvPicPr>
        <p:blipFill>
          <a:blip r:embed="rId2" cstate="print"/>
          <a:stretch>
            <a:fillRect/>
          </a:stretch>
        </p:blipFill>
        <p:spPr>
          <a:xfrm>
            <a:off x="6143636" y="3786190"/>
            <a:ext cx="2666860" cy="1911250"/>
          </a:xfrm>
          <a:prstGeom prst="rect">
            <a:avLst/>
          </a:prstGeom>
        </p:spPr>
      </p:pic>
      <p:pic>
        <p:nvPicPr>
          <p:cNvPr id="8" name="图片 7" descr="宪法宣誓.jpg"/>
          <p:cNvPicPr>
            <a:picLocks noChangeAspect="1"/>
          </p:cNvPicPr>
          <p:nvPr/>
        </p:nvPicPr>
        <p:blipFill>
          <a:blip r:embed="rId3" cstate="print"/>
          <a:stretch>
            <a:fillRect/>
          </a:stretch>
        </p:blipFill>
        <p:spPr>
          <a:xfrm>
            <a:off x="3214678" y="3786190"/>
            <a:ext cx="2786082" cy="1845779"/>
          </a:xfrm>
          <a:prstGeom prst="rect">
            <a:avLst/>
          </a:prstGeom>
        </p:spPr>
      </p:pic>
      <p:pic>
        <p:nvPicPr>
          <p:cNvPr id="7172" name="Picture 4" descr="E:\教学材料\宪法日.jpg"/>
          <p:cNvPicPr>
            <a:picLocks noChangeAspect="1" noChangeArrowheads="1"/>
          </p:cNvPicPr>
          <p:nvPr/>
        </p:nvPicPr>
        <p:blipFill>
          <a:blip r:embed="rId4" cstate="print"/>
          <a:srcRect/>
          <a:stretch>
            <a:fillRect/>
          </a:stretch>
        </p:blipFill>
        <p:spPr bwMode="auto">
          <a:xfrm>
            <a:off x="714348" y="3357562"/>
            <a:ext cx="2428892" cy="2545479"/>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你读过宪法吗？</a:t>
            </a:r>
            <a:endParaRPr lang="zh-CN" altLang="en-US" dirty="0"/>
          </a:p>
        </p:txBody>
      </p:sp>
      <p:sp>
        <p:nvSpPr>
          <p:cNvPr id="3" name="内容占位符 2"/>
          <p:cNvSpPr>
            <a:spLocks noGrp="1"/>
          </p:cNvSpPr>
          <p:nvPr>
            <p:ph idx="1"/>
          </p:nvPr>
        </p:nvSpPr>
        <p:spPr>
          <a:xfrm>
            <a:off x="457200" y="1285861"/>
            <a:ext cx="8229600" cy="4143404"/>
          </a:xfrm>
        </p:spPr>
        <p:txBody>
          <a:bodyPr>
            <a:normAutofit fontScale="85000" lnSpcReduction="20000"/>
          </a:bodyPr>
          <a:lstStyle/>
          <a:p>
            <a:r>
              <a:rPr lang="zh-CN" altLang="en-US" dirty="0" smtClean="0"/>
              <a:t>“京报调查”：公众对宪法的了解，并不令人乐观：</a:t>
            </a:r>
            <a:r>
              <a:rPr lang="en-US" altLang="zh-CN" dirty="0" smtClean="0"/>
              <a:t>84.3%</a:t>
            </a:r>
            <a:r>
              <a:rPr lang="zh-CN" altLang="en-US" dirty="0" smtClean="0"/>
              <a:t>的受访者未完整读过</a:t>
            </a:r>
            <a:r>
              <a:rPr lang="en-US" altLang="zh-CN" dirty="0" smtClean="0"/>
              <a:t>《</a:t>
            </a:r>
            <a:r>
              <a:rPr lang="zh-CN" altLang="en-US" dirty="0" smtClean="0"/>
              <a:t>宪法</a:t>
            </a:r>
            <a:r>
              <a:rPr lang="en-US" altLang="zh-CN" dirty="0" smtClean="0"/>
              <a:t>》</a:t>
            </a:r>
            <a:r>
              <a:rPr lang="zh-CN" altLang="en-US" dirty="0" smtClean="0"/>
              <a:t>，其中</a:t>
            </a:r>
            <a:r>
              <a:rPr lang="en-US" altLang="zh-CN" dirty="0" smtClean="0"/>
              <a:t>33.2%</a:t>
            </a:r>
            <a:r>
              <a:rPr lang="zh-CN" altLang="en-US" dirty="0" smtClean="0"/>
              <a:t>的人从未读过，</a:t>
            </a:r>
            <a:r>
              <a:rPr lang="en-US" altLang="zh-CN" dirty="0" smtClean="0"/>
              <a:t>51.1%</a:t>
            </a:r>
            <a:r>
              <a:rPr lang="zh-CN" altLang="en-US" dirty="0" smtClean="0"/>
              <a:t>的人读过但未读完，完整读完的人数仅占</a:t>
            </a:r>
            <a:r>
              <a:rPr lang="en-US" altLang="zh-CN" dirty="0" smtClean="0"/>
              <a:t>15.7%</a:t>
            </a:r>
            <a:r>
              <a:rPr lang="zh-CN" altLang="en-US" dirty="0" smtClean="0"/>
              <a:t>。</a:t>
            </a:r>
          </a:p>
          <a:p>
            <a:r>
              <a:rPr lang="zh-CN" altLang="en-US" dirty="0" smtClean="0"/>
              <a:t>那是否读过</a:t>
            </a:r>
            <a:r>
              <a:rPr lang="en-US" altLang="zh-CN" dirty="0" smtClean="0"/>
              <a:t>《</a:t>
            </a:r>
            <a:r>
              <a:rPr lang="zh-CN" altLang="en-US" dirty="0" smtClean="0"/>
              <a:t>宪法</a:t>
            </a:r>
            <a:r>
              <a:rPr lang="en-US" altLang="zh-CN" dirty="0" smtClean="0"/>
              <a:t>》</a:t>
            </a:r>
            <a:r>
              <a:rPr lang="zh-CN" altLang="en-US" dirty="0" smtClean="0"/>
              <a:t>跟受教育程度有关系吗？交叉分析的结果显示，学历在大专</a:t>
            </a:r>
            <a:r>
              <a:rPr lang="en-US" altLang="zh-CN" dirty="0" smtClean="0"/>
              <a:t>/</a:t>
            </a:r>
            <a:r>
              <a:rPr lang="zh-CN" altLang="en-US" dirty="0" smtClean="0"/>
              <a:t>高职、大学本科两个 区间的受访者中，完整读过宪法的比例较高，分别占</a:t>
            </a:r>
            <a:r>
              <a:rPr lang="en-US" altLang="zh-CN" dirty="0" smtClean="0"/>
              <a:t>16.4%</a:t>
            </a:r>
            <a:r>
              <a:rPr lang="zh-CN" altLang="en-US" dirty="0" smtClean="0"/>
              <a:t>、</a:t>
            </a:r>
            <a:r>
              <a:rPr lang="en-US" altLang="zh-CN" dirty="0" smtClean="0"/>
              <a:t>16.1%</a:t>
            </a:r>
            <a:r>
              <a:rPr lang="zh-CN" altLang="en-US" dirty="0" smtClean="0"/>
              <a:t>。完全没读过宪法的受访者中，学历在高中及以下和硕士及以上的比例较高，分别占 </a:t>
            </a:r>
            <a:r>
              <a:rPr lang="en-US" altLang="zh-CN" dirty="0" smtClean="0"/>
              <a:t>43.8%</a:t>
            </a:r>
            <a:r>
              <a:rPr lang="zh-CN" altLang="en-US" dirty="0" smtClean="0"/>
              <a:t>、</a:t>
            </a:r>
            <a:r>
              <a:rPr lang="en-US" altLang="zh-CN" dirty="0" smtClean="0"/>
              <a:t>37.7%</a:t>
            </a:r>
            <a:r>
              <a:rPr lang="zh-CN" altLang="en-US" dirty="0" smtClean="0"/>
              <a:t>。这数据多少也出乎人的意料：并非学历越高对宪法的了解就越多。</a:t>
            </a:r>
          </a:p>
          <a:p>
            <a:endParaRPr lang="zh-CN" altLang="en-US" dirty="0"/>
          </a:p>
        </p:txBody>
      </p:sp>
      <p:pic>
        <p:nvPicPr>
          <p:cNvPr id="5" name="图片 4" descr="宪法2.jpg"/>
          <p:cNvPicPr>
            <a:picLocks noChangeAspect="1"/>
          </p:cNvPicPr>
          <p:nvPr/>
        </p:nvPicPr>
        <p:blipFill>
          <a:blip r:embed="rId2" cstate="print"/>
          <a:stretch>
            <a:fillRect/>
          </a:stretch>
        </p:blipFill>
        <p:spPr>
          <a:xfrm>
            <a:off x="6357950" y="4714884"/>
            <a:ext cx="1881189" cy="188118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全国人大主要议程</a:t>
            </a:r>
            <a:endParaRPr lang="zh-CN" altLang="en-US" dirty="0"/>
          </a:p>
        </p:txBody>
      </p:sp>
      <p:sp>
        <p:nvSpPr>
          <p:cNvPr id="3" name="内容占位符 2"/>
          <p:cNvSpPr>
            <a:spLocks noGrp="1"/>
          </p:cNvSpPr>
          <p:nvPr>
            <p:ph idx="1"/>
          </p:nvPr>
        </p:nvSpPr>
        <p:spPr/>
        <p:txBody>
          <a:bodyPr>
            <a:normAutofit/>
          </a:bodyPr>
          <a:lstStyle/>
          <a:p>
            <a:r>
              <a:rPr lang="zh-CN" altLang="en-US" dirty="0"/>
              <a:t>听取国务院总理李克强关于政府工作的</a:t>
            </a:r>
            <a:r>
              <a:rPr lang="zh-CN" altLang="en-US" dirty="0" smtClean="0"/>
              <a:t>报告；</a:t>
            </a:r>
            <a:endParaRPr lang="en-US" altLang="zh-CN" dirty="0" smtClean="0"/>
          </a:p>
          <a:p>
            <a:r>
              <a:rPr lang="zh-CN" altLang="en-US" dirty="0" smtClean="0"/>
              <a:t>审查</a:t>
            </a:r>
            <a:r>
              <a:rPr lang="zh-CN" altLang="en-US" dirty="0"/>
              <a:t>国务院关于</a:t>
            </a:r>
            <a:r>
              <a:rPr lang="en-US" altLang="zh-CN" dirty="0"/>
              <a:t>2017</a:t>
            </a:r>
            <a:r>
              <a:rPr lang="zh-CN" altLang="en-US" dirty="0"/>
              <a:t>年国民经济和社会发展计划执行情况与</a:t>
            </a:r>
            <a:r>
              <a:rPr lang="en-US" altLang="zh-CN" dirty="0"/>
              <a:t>2018</a:t>
            </a:r>
            <a:r>
              <a:rPr lang="zh-CN" altLang="en-US" dirty="0"/>
              <a:t>年国民经济和社会发展计划草案的</a:t>
            </a:r>
            <a:r>
              <a:rPr lang="zh-CN" altLang="en-US" dirty="0" smtClean="0"/>
              <a:t>报告；</a:t>
            </a:r>
            <a:endParaRPr lang="en-US" altLang="zh-CN" dirty="0" smtClean="0"/>
          </a:p>
          <a:p>
            <a:r>
              <a:rPr lang="zh-CN" altLang="en-US" dirty="0" smtClean="0"/>
              <a:t>审查</a:t>
            </a:r>
            <a:r>
              <a:rPr lang="zh-CN" altLang="en-US" dirty="0"/>
              <a:t>国务院关于</a:t>
            </a:r>
            <a:r>
              <a:rPr lang="en-US" altLang="zh-CN" dirty="0"/>
              <a:t>2017</a:t>
            </a:r>
            <a:r>
              <a:rPr lang="zh-CN" altLang="en-US" dirty="0"/>
              <a:t>年中央和地方预算执行情况与</a:t>
            </a:r>
            <a:r>
              <a:rPr lang="en-US" altLang="zh-CN" dirty="0"/>
              <a:t>2018</a:t>
            </a:r>
            <a:r>
              <a:rPr lang="zh-CN" altLang="en-US" dirty="0"/>
              <a:t>年中央和地方预算草案的</a:t>
            </a:r>
            <a:r>
              <a:rPr lang="zh-CN" altLang="en-US" dirty="0" smtClean="0"/>
              <a:t>报告；</a:t>
            </a:r>
            <a:endParaRPr lang="en-US" altLang="zh-CN" dirty="0" smtClean="0"/>
          </a:p>
          <a:p>
            <a:endParaRPr lang="zh-CN" altLang="en-US" dirty="0"/>
          </a:p>
        </p:txBody>
      </p:sp>
    </p:spTree>
    <p:extLst>
      <p:ext uri="{BB962C8B-B14F-4D97-AF65-F5344CB8AC3E}">
        <p14:creationId xmlns:p14="http://schemas.microsoft.com/office/powerpoint/2010/main" val="18836603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全面推进依法治国的主要任务</a:t>
            </a:r>
            <a:endParaRPr lang="zh-CN" altLang="en-US" sz="3600" dirty="0"/>
          </a:p>
        </p:txBody>
      </p:sp>
      <p:sp>
        <p:nvSpPr>
          <p:cNvPr id="4" name="内容占位符 3"/>
          <p:cNvSpPr>
            <a:spLocks noGrp="1"/>
          </p:cNvSpPr>
          <p:nvPr>
            <p:ph sz="half" idx="2"/>
          </p:nvPr>
        </p:nvSpPr>
        <p:spPr/>
        <p:txBody>
          <a:bodyPr/>
          <a:lstStyle/>
          <a:p>
            <a:endParaRPr lang="zh-CN" altLang="en-US" dirty="0"/>
          </a:p>
        </p:txBody>
      </p:sp>
      <p:pic>
        <p:nvPicPr>
          <p:cNvPr id="12290" name="Picture 2" descr="C:\Users\Administrator\Desktop\火狐截图_2015-06-14T13-50-15.907Z.png"/>
          <p:cNvPicPr>
            <a:picLocks noGrp="1" noChangeAspect="1" noChangeArrowheads="1"/>
          </p:cNvPicPr>
          <p:nvPr>
            <p:ph sz="half" idx="1"/>
          </p:nvPr>
        </p:nvPicPr>
        <p:blipFill>
          <a:blip r:embed="rId2" cstate="print"/>
          <a:srcRect/>
          <a:stretch>
            <a:fillRect/>
          </a:stretch>
        </p:blipFill>
        <p:spPr bwMode="auto">
          <a:xfrm>
            <a:off x="0" y="1357298"/>
            <a:ext cx="8929718" cy="5072098"/>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3314" name="Picture 2" descr="C:\Users\Administrator\Desktop\火狐截图_2015-06-14T13-51-22.799Z.png"/>
          <p:cNvPicPr>
            <a:picLocks noChangeAspect="1" noChangeArrowheads="1"/>
          </p:cNvPicPr>
          <p:nvPr/>
        </p:nvPicPr>
        <p:blipFill>
          <a:blip r:embed="rId2" cstate="print"/>
          <a:srcRect/>
          <a:stretch>
            <a:fillRect/>
          </a:stretch>
        </p:blipFill>
        <p:spPr bwMode="auto">
          <a:xfrm>
            <a:off x="1857356" y="428604"/>
            <a:ext cx="5610330" cy="928694"/>
          </a:xfrm>
          <a:prstGeom prst="rect">
            <a:avLst/>
          </a:prstGeom>
          <a:noFill/>
        </p:spPr>
      </p:pic>
      <p:pic>
        <p:nvPicPr>
          <p:cNvPr id="13315" name="Picture 3" descr="C:\Users\Administrator\Desktop\火狐截图_2015-06-14T13-51-58.158Z.png"/>
          <p:cNvPicPr>
            <a:picLocks noGrp="1" noChangeAspect="1" noChangeArrowheads="1"/>
          </p:cNvPicPr>
          <p:nvPr>
            <p:ph sz="half" idx="1"/>
          </p:nvPr>
        </p:nvPicPr>
        <p:blipFill>
          <a:blip r:embed="rId3" cstate="print"/>
          <a:srcRect/>
          <a:stretch>
            <a:fillRect/>
          </a:stretch>
        </p:blipFill>
        <p:spPr bwMode="auto">
          <a:xfrm>
            <a:off x="0" y="1714488"/>
            <a:ext cx="4553196" cy="4429155"/>
          </a:xfrm>
          <a:prstGeom prst="rect">
            <a:avLst/>
          </a:prstGeom>
          <a:noFill/>
        </p:spPr>
      </p:pic>
      <p:pic>
        <p:nvPicPr>
          <p:cNvPr id="13316" name="Picture 4" descr="C:\Users\Administrator\Desktop\火狐截图_2015-06-14T13-52-22.109Z.png"/>
          <p:cNvPicPr>
            <a:picLocks noGrp="1" noChangeAspect="1" noChangeArrowheads="1"/>
          </p:cNvPicPr>
          <p:nvPr>
            <p:ph sz="half" idx="2"/>
          </p:nvPr>
        </p:nvPicPr>
        <p:blipFill>
          <a:blip r:embed="rId4" cstate="print"/>
          <a:srcRect/>
          <a:stretch>
            <a:fillRect/>
          </a:stretch>
        </p:blipFill>
        <p:spPr bwMode="auto">
          <a:xfrm>
            <a:off x="4500561" y="1571612"/>
            <a:ext cx="4497037" cy="4572032"/>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60382" y="1071546"/>
            <a:ext cx="3754428" cy="5049760"/>
          </a:xfrm>
        </p:spPr>
        <p:txBody>
          <a:bodyPr>
            <a:normAutofit fontScale="92500" lnSpcReduction="20000"/>
          </a:bodyPr>
          <a:lstStyle/>
          <a:p>
            <a:r>
              <a:rPr lang="zh-CN" altLang="en-US" sz="2800" dirty="0" smtClean="0"/>
              <a:t>政治制度是指国家政权的性质及其组织形式的制度，它不仅包括国体、政体，而且还包括一系列具体的政治制度和基层民主政治制度。</a:t>
            </a:r>
            <a:endParaRPr lang="en-US" altLang="zh-CN" sz="2800" dirty="0" smtClean="0"/>
          </a:p>
          <a:p>
            <a:endParaRPr lang="zh-CN" altLang="en-US" sz="2800" dirty="0" smtClean="0"/>
          </a:p>
          <a:p>
            <a:r>
              <a:rPr lang="zh-CN" altLang="en-US" sz="2800" dirty="0" smtClean="0"/>
              <a:t>政治体制，是指政治制度的具体表现和实现形式，主要是指党和国家的领导制度、组织制度、工作制度等具体制度。</a:t>
            </a:r>
            <a:endParaRPr lang="en-US" altLang="zh-CN" sz="2800" dirty="0" smtClean="0"/>
          </a:p>
          <a:p>
            <a:endParaRPr lang="zh-CN" altLang="en-US" sz="2000" dirty="0"/>
          </a:p>
        </p:txBody>
      </p:sp>
      <p:sp>
        <p:nvSpPr>
          <p:cNvPr id="11" name="文本占位符 10"/>
          <p:cNvSpPr>
            <a:spLocks noGrp="1"/>
          </p:cNvSpPr>
          <p:nvPr>
            <p:ph type="body" sz="half" idx="2"/>
          </p:nvPr>
        </p:nvSpPr>
        <p:spPr>
          <a:xfrm>
            <a:off x="4214811" y="1071546"/>
            <a:ext cx="4472586" cy="4643470"/>
          </a:xfrm>
        </p:spPr>
        <p:txBody>
          <a:bodyPr>
            <a:normAutofit lnSpcReduction="10000"/>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sz="2000" dirty="0" smtClean="0"/>
          </a:p>
          <a:p>
            <a:r>
              <a:rPr lang="zh-CN" altLang="en-US" sz="2000" dirty="0" smtClean="0"/>
              <a:t>政治制度包含三个层次，内层是国体，中层是政体，外层是一系列可操作的规则和程序以及方法，也就是“政治体制”。</a:t>
            </a:r>
          </a:p>
        </p:txBody>
      </p:sp>
      <p:sp>
        <p:nvSpPr>
          <p:cNvPr id="2" name="标题 1"/>
          <p:cNvSpPr>
            <a:spLocks noGrp="1"/>
          </p:cNvSpPr>
          <p:nvPr>
            <p:ph type="title"/>
          </p:nvPr>
        </p:nvSpPr>
        <p:spPr/>
        <p:txBody>
          <a:bodyPr/>
          <a:lstStyle/>
          <a:p>
            <a:r>
              <a:rPr lang="zh-CN" altLang="en-US" dirty="0" smtClean="0"/>
              <a:t>四、推进政治体制改革</a:t>
            </a:r>
            <a:endParaRPr lang="zh-CN" altLang="en-US" dirty="0"/>
          </a:p>
        </p:txBody>
      </p:sp>
      <p:pic>
        <p:nvPicPr>
          <p:cNvPr id="10" name="Picture 5"/>
          <p:cNvPicPr>
            <a:picLocks noChangeAspect="1" noChangeArrowheads="1"/>
          </p:cNvPicPr>
          <p:nvPr/>
        </p:nvPicPr>
        <p:blipFill>
          <a:blip r:embed="rId2" cstate="print"/>
          <a:srcRect/>
          <a:stretch>
            <a:fillRect/>
          </a:stretch>
        </p:blipFill>
        <p:spPr bwMode="auto">
          <a:xfrm>
            <a:off x="4214810" y="1071546"/>
            <a:ext cx="4449210" cy="3048533"/>
          </a:xfrm>
          <a:prstGeom prst="rect">
            <a:avLst/>
          </a:prstGeom>
          <a:noFill/>
          <a:ln w="9525">
            <a:noFill/>
            <a:miter lim="800000"/>
            <a:headEnd/>
            <a:tailEnd/>
          </a:ln>
          <a:effec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xEl>
                                              <p:pRg st="14" end="14"/>
                                            </p:txEl>
                                          </p:spTgt>
                                        </p:tgtEl>
                                        <p:attrNameLst>
                                          <p:attrName>style.visibility</p:attrName>
                                        </p:attrNameLst>
                                      </p:cBhvr>
                                      <p:to>
                                        <p:strVal val="visible"/>
                                      </p:to>
                                    </p:set>
                                    <p:anim calcmode="lin" valueType="num">
                                      <p:cBhvr additive="base">
                                        <p:cTn id="23"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pic>
        <p:nvPicPr>
          <p:cNvPr id="7170" name="Picture 2"/>
          <p:cNvPicPr>
            <a:picLocks noGrp="1" noChangeAspect="1" noChangeArrowheads="1"/>
          </p:cNvPicPr>
          <p:nvPr>
            <p:ph idx="1"/>
          </p:nvPr>
        </p:nvPicPr>
        <p:blipFill>
          <a:blip r:embed="rId2" cstate="print"/>
          <a:srcRect/>
          <a:stretch>
            <a:fillRect/>
          </a:stretch>
        </p:blipFill>
        <p:spPr bwMode="auto">
          <a:xfrm>
            <a:off x="1182165" y="1285860"/>
            <a:ext cx="7250536" cy="4840303"/>
          </a:xfrm>
          <a:prstGeom prst="rect">
            <a:avLst/>
          </a:prstGeom>
          <a:noFill/>
          <a:ln w="9525">
            <a:noFill/>
            <a:miter lim="800000"/>
            <a:headEnd/>
            <a:tailEnd/>
          </a:ln>
          <a:effectLst/>
        </p:spPr>
      </p:pic>
    </p:spTree>
  </p:cSld>
  <p:clrMapOvr>
    <a:masterClrMapping/>
  </p:clrMapOvr>
  <p:transition>
    <p:wedg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403417" y="1031256"/>
            <a:ext cx="8240549" cy="5094908"/>
          </a:xfrm>
          <a:prstGeom prst="rect">
            <a:avLst/>
          </a:prstGeom>
          <a:noFill/>
          <a:ln w="9525">
            <a:noFill/>
            <a:miter lim="800000"/>
            <a:headEnd/>
            <a:tailEnd/>
          </a:ln>
          <a:effectLst/>
        </p:spPr>
      </p:pic>
    </p:spTree>
  </p:cSld>
  <p:clrMapOvr>
    <a:masterClrMapping/>
  </p:clrMapOvr>
  <p:transition>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政治体制改革</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“所谓‘社会主义社会’不是一种一成不变的东西，而应当和任何其他社会制度一样，把它看成是经常变化和改革的社会。”</a:t>
            </a:r>
            <a:r>
              <a:rPr lang="en-US" altLang="zh-CN" sz="2800" dirty="0" smtClean="0"/>
              <a:t>——</a:t>
            </a:r>
            <a:r>
              <a:rPr lang="en-US" altLang="zh-CN" sz="2000" dirty="0" smtClean="0"/>
              <a:t>《</a:t>
            </a:r>
            <a:r>
              <a:rPr lang="zh-CN" altLang="en-US" sz="2000" dirty="0" smtClean="0"/>
              <a:t>马克思恩格斯全集</a:t>
            </a:r>
            <a:r>
              <a:rPr lang="en-US" altLang="zh-CN" sz="2000" dirty="0" smtClean="0"/>
              <a:t>》</a:t>
            </a:r>
            <a:r>
              <a:rPr lang="zh-CN" altLang="en-US" sz="2000" dirty="0" smtClean="0"/>
              <a:t>第</a:t>
            </a:r>
            <a:r>
              <a:rPr lang="en-US" altLang="zh-CN" sz="2000" dirty="0" smtClean="0"/>
              <a:t>37</a:t>
            </a:r>
            <a:r>
              <a:rPr lang="zh-CN" altLang="en-US" sz="2000" dirty="0" smtClean="0"/>
              <a:t>卷，第</a:t>
            </a:r>
            <a:r>
              <a:rPr lang="en-US" altLang="zh-CN" sz="2000" dirty="0" smtClean="0"/>
              <a:t>443</a:t>
            </a:r>
            <a:r>
              <a:rPr lang="zh-CN" altLang="en-US" sz="2000" dirty="0" smtClean="0"/>
              <a:t>页。</a:t>
            </a:r>
            <a:endParaRPr lang="en-US" altLang="zh-CN" sz="2000" dirty="0" smtClean="0"/>
          </a:p>
          <a:p>
            <a:r>
              <a:rPr lang="zh-CN" altLang="en-US" sz="2800" dirty="0" smtClean="0"/>
              <a:t>政治体制改革，就是在社会主义政治总格局和权力结构形式不变的前提下，对政权组织、政治组织的相互关系及其运行机制的调整和完善。</a:t>
            </a:r>
            <a:endParaRPr lang="en-US" altLang="zh-CN" sz="2800" dirty="0" smtClean="0"/>
          </a:p>
          <a:p>
            <a:r>
              <a:rPr lang="zh-CN" altLang="en-US" sz="2800" b="1" dirty="0" smtClean="0"/>
              <a:t>政治体制改革的性质是实现社会主义政治制度自我完善和发展的重要途径。</a:t>
            </a:r>
            <a:endParaRPr lang="en-US" altLang="zh-CN" sz="2800" b="1" dirty="0" smtClean="0"/>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为什么要改革政治体制</a:t>
            </a:r>
            <a:endParaRPr lang="zh-CN" altLang="en-US" dirty="0"/>
          </a:p>
        </p:txBody>
      </p:sp>
      <p:sp>
        <p:nvSpPr>
          <p:cNvPr id="3" name="内容占位符 2"/>
          <p:cNvSpPr>
            <a:spLocks noGrp="1"/>
          </p:cNvSpPr>
          <p:nvPr>
            <p:ph sz="half" idx="1"/>
          </p:nvPr>
        </p:nvSpPr>
        <p:spPr>
          <a:xfrm>
            <a:off x="457200" y="1600201"/>
            <a:ext cx="7758138" cy="2328866"/>
          </a:xfrm>
        </p:spPr>
        <p:txBody>
          <a:bodyPr>
            <a:normAutofit fontScale="92500" lnSpcReduction="10000"/>
          </a:bodyPr>
          <a:lstStyle/>
          <a:p>
            <a:r>
              <a:rPr lang="zh-CN" altLang="en-US" dirty="0" smtClean="0"/>
              <a:t>完善社会主义制度的客观需要 </a:t>
            </a:r>
          </a:p>
          <a:p>
            <a:r>
              <a:rPr lang="zh-CN" altLang="en-US" dirty="0" smtClean="0"/>
              <a:t>经济体制改革深入发展的客观要求</a:t>
            </a:r>
          </a:p>
          <a:p>
            <a:r>
              <a:rPr lang="zh-CN" altLang="en-US" dirty="0" smtClean="0"/>
              <a:t>推动社会主义民主政治建设的客观要求</a:t>
            </a:r>
          </a:p>
          <a:p>
            <a:r>
              <a:rPr lang="zh-CN" altLang="en-US" dirty="0" smtClean="0"/>
              <a:t>依法治国的客观要求</a:t>
            </a:r>
          </a:p>
          <a:p>
            <a:r>
              <a:rPr lang="zh-CN" altLang="en-US" dirty="0" smtClean="0"/>
              <a:t>保持国家和社会稳定的需要</a:t>
            </a:r>
            <a:endParaRPr lang="en-US" altLang="zh-CN" dirty="0" smtClean="0"/>
          </a:p>
        </p:txBody>
      </p:sp>
      <p:sp>
        <p:nvSpPr>
          <p:cNvPr id="4" name="内容占位符 3"/>
          <p:cNvSpPr>
            <a:spLocks noGrp="1"/>
          </p:cNvSpPr>
          <p:nvPr>
            <p:ph sz="half" idx="2"/>
          </p:nvPr>
        </p:nvSpPr>
        <p:spPr>
          <a:xfrm>
            <a:off x="857224" y="4143380"/>
            <a:ext cx="7000924" cy="1714512"/>
          </a:xfrm>
        </p:spPr>
        <p:txBody>
          <a:bodyPr>
            <a:normAutofit fontScale="92500" lnSpcReduction="10000"/>
          </a:bodyPr>
          <a:lstStyle/>
          <a:p>
            <a:r>
              <a:rPr lang="zh-CN" altLang="en-US" dirty="0" smtClean="0">
                <a:latin typeface="+mj-ea"/>
                <a:ea typeface="+mj-ea"/>
              </a:rPr>
              <a:t>不断改革生产关系与上层建筑中那些不适应生产力发展的环节，才能进一步解放生产力，为社会主义社会的全面发展开辟道路。</a:t>
            </a: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0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20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0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20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 calcmode="lin" valueType="num">
                                      <p:cBhvr additive="base">
                                        <p:cTn id="29"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lnSpcReduction="10000"/>
          </a:bodyPr>
          <a:lstStyle/>
          <a:p>
            <a:r>
              <a:rPr lang="zh-CN" altLang="en-US" dirty="0" smtClean="0"/>
              <a:t>十八届三中全会提出推进国家治理体系和治理能力现代化，但前面还有一句话是</a:t>
            </a:r>
            <a:r>
              <a:rPr lang="zh-CN" altLang="en-US" b="1" dirty="0" smtClean="0">
                <a:solidFill>
                  <a:schemeClr val="tx2">
                    <a:lumMod val="50000"/>
                    <a:lumOff val="50000"/>
                  </a:schemeClr>
                </a:solidFill>
              </a:rPr>
              <a:t>“完善和发展中国特色社会主义制度”</a:t>
            </a:r>
            <a:r>
              <a:rPr lang="zh-CN" altLang="en-US" dirty="0" smtClean="0"/>
              <a:t>，这是两句话组成的一个整体，前一句话规定了根本方向。</a:t>
            </a:r>
            <a:endParaRPr lang="en-US" altLang="zh-CN" dirty="0" smtClean="0"/>
          </a:p>
          <a:p>
            <a:r>
              <a:rPr lang="zh-CN" altLang="en-US" dirty="0" smtClean="0"/>
              <a:t>面向未来，我们必须坚持走自己的路。</a:t>
            </a:r>
            <a:r>
              <a:rPr lang="zh-CN" altLang="en-US" b="1" dirty="0" smtClean="0">
                <a:solidFill>
                  <a:schemeClr val="tx2">
                    <a:lumMod val="50000"/>
                    <a:lumOff val="50000"/>
                  </a:schemeClr>
                </a:solidFill>
              </a:rPr>
              <a:t>方向决定道路，道路决定命运。</a:t>
            </a:r>
            <a:r>
              <a:rPr lang="zh-CN" altLang="en-US" dirty="0" smtClean="0"/>
              <a:t>我 们自己的路，就是</a:t>
            </a:r>
            <a:r>
              <a:rPr lang="zh-CN" altLang="en-US" b="1" dirty="0" smtClean="0"/>
              <a:t>中国特色社会主义</a:t>
            </a:r>
            <a:r>
              <a:rPr lang="zh-CN" altLang="en-US" dirty="0" smtClean="0"/>
              <a:t>道路。</a:t>
            </a:r>
            <a:r>
              <a:rPr lang="en-US" altLang="zh-CN" sz="2600" dirty="0" smtClean="0"/>
              <a:t>——</a:t>
            </a:r>
            <a:r>
              <a:rPr lang="zh-CN" altLang="en-US" sz="2600" dirty="0" smtClean="0"/>
              <a:t>习近平：在庆祝中华人民共和国成立</a:t>
            </a:r>
            <a:r>
              <a:rPr lang="en-US" sz="2600" dirty="0" smtClean="0"/>
              <a:t>65</a:t>
            </a:r>
            <a:r>
              <a:rPr lang="zh-CN" altLang="en-US" sz="2600" dirty="0" smtClean="0"/>
              <a:t>周年招待会上的讲话</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党的十九大报告</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深化机构和行政体制改革。统筹考虑各类机构设置，科学配置党政部门及内设机构权力、明确职责。统筹使用各类编制资源，形成科学合理的管理体制，完善国家机构组织法。转变政府职能，深化简政放权，创新监管方式，增强政府公信力和执行力，建设人民满意的服务型政府。赋予省级及以下政府更多自主权。在省市县对职能相近的党政机关探索合并设立或合署办公。深化事业单位改革，强化公益属性，推进政事分开、事企分开、管办分离。</a:t>
            </a:r>
          </a:p>
          <a:p>
            <a:endParaRPr lang="zh-CN" altLang="en-US" dirty="0"/>
          </a:p>
        </p:txBody>
      </p:sp>
    </p:spTree>
    <p:extLst>
      <p:ext uri="{BB962C8B-B14F-4D97-AF65-F5344CB8AC3E}">
        <p14:creationId xmlns:p14="http://schemas.microsoft.com/office/powerpoint/2010/main" val="4150381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10" name="内容占位符 9"/>
          <p:cNvGraphicFramePr>
            <a:graphicFrameLocks noGrp="1"/>
          </p:cNvGraphicFramePr>
          <p:nvPr>
            <p:ph idx="1"/>
          </p:nvPr>
        </p:nvGraphicFramePr>
        <p:xfrm>
          <a:off x="142844" y="1357298"/>
          <a:ext cx="8501122" cy="4597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graphicEl>
                                              <a:dgm id="{A69C4700-A72C-4137-BAE1-DBFB0C2AF1D0}"/>
                                            </p:graphicEl>
                                          </p:spTgt>
                                        </p:tgtEl>
                                        <p:attrNameLst>
                                          <p:attrName>style.visibility</p:attrName>
                                        </p:attrNameLst>
                                      </p:cBhvr>
                                      <p:to>
                                        <p:strVal val="visible"/>
                                      </p:to>
                                    </p:set>
                                    <p:animEffect transition="in" filter="wipe(down)">
                                      <p:cBhvr>
                                        <p:cTn id="7" dur="500"/>
                                        <p:tgtEl>
                                          <p:spTgt spid="10">
                                            <p:graphicEl>
                                              <a:dgm id="{A69C4700-A72C-4137-BAE1-DBFB0C2AF1D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graphicEl>
                                              <a:dgm id="{0520C8DB-8C79-4CBA-B6FB-55B0AF21211B}"/>
                                            </p:graphicEl>
                                          </p:spTgt>
                                        </p:tgtEl>
                                        <p:attrNameLst>
                                          <p:attrName>style.visibility</p:attrName>
                                        </p:attrNameLst>
                                      </p:cBhvr>
                                      <p:to>
                                        <p:strVal val="visible"/>
                                      </p:to>
                                    </p:set>
                                    <p:animEffect transition="in" filter="wipe(down)">
                                      <p:cBhvr>
                                        <p:cTn id="12" dur="500"/>
                                        <p:tgtEl>
                                          <p:spTgt spid="10">
                                            <p:graphicEl>
                                              <a:dgm id="{0520C8DB-8C79-4CBA-B6FB-55B0AF2121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en-US" dirty="0" smtClean="0"/>
              <a:t>听取和审议最高人民法院</a:t>
            </a:r>
            <a:r>
              <a:rPr lang="zh-CN" altLang="en-US" dirty="0"/>
              <a:t>院长周强关于最高人民法院工作的报告</a:t>
            </a:r>
          </a:p>
          <a:p>
            <a:r>
              <a:rPr lang="zh-CN" altLang="en-US" dirty="0" smtClean="0"/>
              <a:t>听取和审议最高人民检察院</a:t>
            </a:r>
            <a:r>
              <a:rPr lang="zh-CN" altLang="en-US" dirty="0"/>
              <a:t>检察长曹建明关于最高人民检察院工作的</a:t>
            </a:r>
            <a:r>
              <a:rPr lang="zh-CN" altLang="en-US" dirty="0" smtClean="0"/>
              <a:t>报告</a:t>
            </a:r>
            <a:endParaRPr lang="en-US" altLang="zh-CN" dirty="0" smtClean="0"/>
          </a:p>
          <a:p>
            <a:r>
              <a:rPr lang="zh-CN" altLang="en-US" dirty="0"/>
              <a:t>审议</a:t>
            </a:r>
            <a:r>
              <a:rPr lang="zh-CN" altLang="en-US" dirty="0" smtClean="0"/>
              <a:t>表决</a:t>
            </a:r>
            <a:r>
              <a:rPr lang="en-US" altLang="zh-CN" dirty="0"/>
              <a:t>《</a:t>
            </a:r>
            <a:r>
              <a:rPr lang="zh-CN" altLang="en-US" dirty="0"/>
              <a:t>中华人民共和国宪法修正案</a:t>
            </a:r>
            <a:r>
              <a:rPr lang="en-US" altLang="zh-CN" dirty="0" smtClean="0"/>
              <a:t>》</a:t>
            </a:r>
          </a:p>
          <a:p>
            <a:r>
              <a:rPr lang="zh-CN" altLang="en-US" dirty="0" smtClean="0"/>
              <a:t>审议表决</a:t>
            </a:r>
            <a:r>
              <a:rPr lang="en-US" altLang="zh-CN" dirty="0" smtClean="0"/>
              <a:t>《</a:t>
            </a:r>
            <a:r>
              <a:rPr lang="zh-CN" altLang="en-US" dirty="0" smtClean="0"/>
              <a:t>监察法</a:t>
            </a:r>
            <a:r>
              <a:rPr lang="en-US" altLang="zh-CN" dirty="0" smtClean="0"/>
              <a:t>》</a:t>
            </a:r>
            <a:r>
              <a:rPr lang="zh-CN" altLang="en-US" dirty="0" smtClean="0"/>
              <a:t>草案</a:t>
            </a:r>
            <a:endParaRPr lang="en-US" altLang="zh-CN" dirty="0" smtClean="0"/>
          </a:p>
          <a:p>
            <a:r>
              <a:rPr lang="zh-CN" altLang="en-US" dirty="0" smtClean="0"/>
              <a:t>审议表决</a:t>
            </a:r>
            <a:r>
              <a:rPr lang="zh-CN" altLang="en-US" dirty="0"/>
              <a:t>国务院机构改革方案的决定</a:t>
            </a:r>
            <a:r>
              <a:rPr lang="zh-CN" altLang="en-US" dirty="0" smtClean="0"/>
              <a:t>草案</a:t>
            </a:r>
            <a:endParaRPr lang="en-US" altLang="zh-CN" dirty="0" smtClean="0"/>
          </a:p>
          <a:p>
            <a:r>
              <a:rPr lang="zh-CN" altLang="en-US" dirty="0" smtClean="0"/>
              <a:t>选举国家主席、副主席、全国人大常委会委员长、国家最高法院院长、最高检察院检察长。</a:t>
            </a:r>
            <a:endParaRPr lang="en-US" altLang="zh-CN" dirty="0" smtClean="0"/>
          </a:p>
          <a:p>
            <a:r>
              <a:rPr lang="zh-CN" altLang="en-US" dirty="0" smtClean="0"/>
              <a:t>决定国务院总理人选。</a:t>
            </a:r>
            <a:endParaRPr lang="zh-CN" altLang="en-US" dirty="0"/>
          </a:p>
        </p:txBody>
      </p:sp>
    </p:spTree>
    <p:extLst>
      <p:ext uri="{BB962C8B-B14F-4D97-AF65-F5344CB8AC3E}">
        <p14:creationId xmlns:p14="http://schemas.microsoft.com/office/powerpoint/2010/main" val="18727424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82594"/>
          </a:xfrm>
        </p:spPr>
        <p:txBody>
          <a:bodyPr>
            <a:normAutofit fontScale="90000"/>
          </a:bodyPr>
          <a:lstStyle/>
          <a:p>
            <a:endParaRPr lang="zh-CN" altLang="en-US" dirty="0"/>
          </a:p>
        </p:txBody>
      </p:sp>
      <p:graphicFrame>
        <p:nvGraphicFramePr>
          <p:cNvPr id="6" name="内容占位符 5"/>
          <p:cNvGraphicFramePr>
            <a:graphicFrameLocks noGrp="1"/>
          </p:cNvGraphicFramePr>
          <p:nvPr>
            <p:ph idx="1"/>
          </p:nvPr>
        </p:nvGraphicFramePr>
        <p:xfrm>
          <a:off x="357158" y="1000108"/>
          <a:ext cx="8786842" cy="5572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A8ECB976-9E39-4FE1-A6D1-27082FE9740A}"/>
                                            </p:graphicEl>
                                          </p:spTgt>
                                        </p:tgtEl>
                                        <p:attrNameLst>
                                          <p:attrName>style.visibility</p:attrName>
                                        </p:attrNameLst>
                                      </p:cBhvr>
                                      <p:to>
                                        <p:strVal val="visible"/>
                                      </p:to>
                                    </p:set>
                                    <p:anim calcmode="lin" valueType="num">
                                      <p:cBhvr additive="base">
                                        <p:cTn id="7" dur="500" fill="hold"/>
                                        <p:tgtEl>
                                          <p:spTgt spid="6">
                                            <p:graphicEl>
                                              <a:dgm id="{A8ECB976-9E39-4FE1-A6D1-27082FE9740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A8ECB976-9E39-4FE1-A6D1-27082FE9740A}"/>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E6BAA201-6CD4-4FB5-B4E2-6D2673105673}"/>
                                            </p:graphicEl>
                                          </p:spTgt>
                                        </p:tgtEl>
                                        <p:attrNameLst>
                                          <p:attrName>style.visibility</p:attrName>
                                        </p:attrNameLst>
                                      </p:cBhvr>
                                      <p:to>
                                        <p:strVal val="visible"/>
                                      </p:to>
                                    </p:set>
                                    <p:anim calcmode="lin" valueType="num">
                                      <p:cBhvr additive="base">
                                        <p:cTn id="13" dur="500" fill="hold"/>
                                        <p:tgtEl>
                                          <p:spTgt spid="6">
                                            <p:graphicEl>
                                              <a:dgm id="{E6BAA201-6CD4-4FB5-B4E2-6D267310567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E6BAA201-6CD4-4FB5-B4E2-6D267310567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descr="政治体制改革.PNG"/>
          <p:cNvPicPr>
            <a:picLocks noGrp="1" noChangeAspect="1"/>
          </p:cNvPicPr>
          <p:nvPr>
            <p:ph idx="1"/>
          </p:nvPr>
        </p:nvPicPr>
        <p:blipFill>
          <a:blip r:embed="rId2" cstate="print"/>
          <a:stretch>
            <a:fillRect/>
          </a:stretch>
        </p:blipFill>
        <p:spPr>
          <a:xfrm>
            <a:off x="1189717" y="428604"/>
            <a:ext cx="6668431" cy="604894"/>
          </a:xfrm>
        </p:spPr>
      </p:pic>
      <p:pic>
        <p:nvPicPr>
          <p:cNvPr id="7" name="图片 6" descr="政治体制改革2.PNG"/>
          <p:cNvPicPr>
            <a:picLocks noChangeAspect="1"/>
          </p:cNvPicPr>
          <p:nvPr/>
        </p:nvPicPr>
        <p:blipFill>
          <a:blip r:embed="rId3" cstate="print"/>
          <a:stretch>
            <a:fillRect/>
          </a:stretch>
        </p:blipFill>
        <p:spPr>
          <a:xfrm>
            <a:off x="0" y="1251638"/>
            <a:ext cx="9144000" cy="5606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2050" name="Picture 2" descr="C:\Users\Administrator\Desktop\走中国特色政治改革.PNG"/>
          <p:cNvPicPr>
            <a:picLocks noChangeAspect="1" noChangeArrowheads="1"/>
          </p:cNvPicPr>
          <p:nvPr/>
        </p:nvPicPr>
        <p:blipFill>
          <a:blip r:embed="rId2" cstate="print"/>
          <a:srcRect/>
          <a:stretch>
            <a:fillRect/>
          </a:stretch>
        </p:blipFill>
        <p:spPr bwMode="auto">
          <a:xfrm>
            <a:off x="1142976" y="500042"/>
            <a:ext cx="6630987" cy="604839"/>
          </a:xfrm>
          <a:prstGeom prst="rect">
            <a:avLst/>
          </a:prstGeom>
          <a:noFill/>
        </p:spPr>
      </p:pic>
      <p:pic>
        <p:nvPicPr>
          <p:cNvPr id="2051" name="Picture 3" descr="C:\Users\Administrator\Desktop\政治体制改革的构成.PNG"/>
          <p:cNvPicPr>
            <a:picLocks noGrp="1" noChangeAspect="1" noChangeArrowheads="1"/>
          </p:cNvPicPr>
          <p:nvPr>
            <p:ph idx="1"/>
          </p:nvPr>
        </p:nvPicPr>
        <p:blipFill>
          <a:blip r:embed="rId3" cstate="print"/>
          <a:srcRect/>
          <a:stretch>
            <a:fillRect/>
          </a:stretch>
        </p:blipFill>
        <p:spPr bwMode="auto">
          <a:xfrm>
            <a:off x="0" y="1343666"/>
            <a:ext cx="9099107" cy="5514334"/>
          </a:xfrm>
          <a:prstGeom prst="rect">
            <a:avLst/>
          </a:prstGeom>
          <a:noFill/>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additive="base">
                                        <p:cTn id="12" dur="500" fill="hold"/>
                                        <p:tgtEl>
                                          <p:spTgt spid="2051"/>
                                        </p:tgtEl>
                                        <p:attrNameLst>
                                          <p:attrName>ppt_x</p:attrName>
                                        </p:attrNameLst>
                                      </p:cBhvr>
                                      <p:tavLst>
                                        <p:tav tm="0">
                                          <p:val>
                                            <p:strVal val="#ppt_x"/>
                                          </p:val>
                                        </p:tav>
                                        <p:tav tm="100000">
                                          <p:val>
                                            <p:strVal val="#ppt_x"/>
                                          </p:val>
                                        </p:tav>
                                      </p:tavLst>
                                    </p:anim>
                                    <p:anim calcmode="lin" valueType="num">
                                      <p:cBhvr additive="base">
                                        <p:cTn id="13"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descr="C:\Users\Administrator\Pictures\1978年5月10日，中央党校内部刊物《理论动态》刊登经胡耀邦同志审定的《实践是检验真理的唯一标准》一文。.jpg"/>
          <p:cNvPicPr>
            <a:picLocks noGrp="1" noChangeAspect="1" noChangeArrowheads="1"/>
          </p:cNvPicPr>
          <p:nvPr>
            <p:ph sz="half" idx="1"/>
          </p:nvPr>
        </p:nvPicPr>
        <p:blipFill>
          <a:blip r:embed="rId2" cstate="print"/>
          <a:srcRect/>
          <a:stretch>
            <a:fillRect/>
          </a:stretch>
        </p:blipFill>
        <p:spPr bwMode="auto">
          <a:xfrm>
            <a:off x="571472" y="1214422"/>
            <a:ext cx="3857652" cy="5152467"/>
          </a:xfrm>
          <a:prstGeom prst="rect">
            <a:avLst/>
          </a:prstGeom>
          <a:noFill/>
        </p:spPr>
      </p:pic>
      <p:pic>
        <p:nvPicPr>
          <p:cNvPr id="2051" name="Picture 3" descr="C:\Users\Administrator\Desktop\保障权利.PNG"/>
          <p:cNvPicPr>
            <a:picLocks noGrp="1" noChangeAspect="1" noChangeArrowheads="1"/>
          </p:cNvPicPr>
          <p:nvPr>
            <p:ph sz="half" idx="2"/>
          </p:nvPr>
        </p:nvPicPr>
        <p:blipFill>
          <a:blip r:embed="rId3" cstate="print"/>
          <a:srcRect/>
          <a:stretch>
            <a:fillRect/>
          </a:stretch>
        </p:blipFill>
        <p:spPr bwMode="auto">
          <a:xfrm>
            <a:off x="5643570" y="1071546"/>
            <a:ext cx="2643206" cy="2664813"/>
          </a:xfrm>
          <a:prstGeom prst="rect">
            <a:avLst/>
          </a:prstGeom>
          <a:noFill/>
        </p:spPr>
      </p:pic>
      <p:pic>
        <p:nvPicPr>
          <p:cNvPr id="2052" name="Picture 4" descr="C:\Users\Administrator\Desktop\制约权力.PNG"/>
          <p:cNvPicPr>
            <a:picLocks noChangeAspect="1" noChangeArrowheads="1"/>
          </p:cNvPicPr>
          <p:nvPr/>
        </p:nvPicPr>
        <p:blipFill>
          <a:blip r:embed="rId4" cstate="print"/>
          <a:srcRect/>
          <a:stretch>
            <a:fillRect/>
          </a:stretch>
        </p:blipFill>
        <p:spPr bwMode="auto">
          <a:xfrm>
            <a:off x="5605494" y="3643314"/>
            <a:ext cx="2681282" cy="2614987"/>
          </a:xfrm>
          <a:prstGeom prst="rect">
            <a:avLst/>
          </a:prstGeom>
          <a:noFill/>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down)">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ipe(down)">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wipe(down)">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214282" y="1071546"/>
          <a:ext cx="8786874" cy="5429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AA27A68-B33A-4F04-B7C4-FFE4D17CDC24}"/>
                                            </p:graphicEl>
                                          </p:spTgt>
                                        </p:tgtEl>
                                        <p:attrNameLst>
                                          <p:attrName>style.visibility</p:attrName>
                                        </p:attrNameLst>
                                      </p:cBhvr>
                                      <p:to>
                                        <p:strVal val="visible"/>
                                      </p:to>
                                    </p:set>
                                    <p:animEffect transition="in" filter="fade">
                                      <p:cBhvr>
                                        <p:cTn id="7" dur="2000"/>
                                        <p:tgtEl>
                                          <p:spTgt spid="4">
                                            <p:graphicEl>
                                              <a:dgm id="{3AA27A68-B33A-4F04-B7C4-FFE4D17CDC2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D6AF3C2-6D49-4787-BD85-1614034236C8}"/>
                                            </p:graphicEl>
                                          </p:spTgt>
                                        </p:tgtEl>
                                        <p:attrNameLst>
                                          <p:attrName>style.visibility</p:attrName>
                                        </p:attrNameLst>
                                      </p:cBhvr>
                                      <p:to>
                                        <p:strVal val="visible"/>
                                      </p:to>
                                    </p:set>
                                    <p:animEffect transition="in" filter="fade">
                                      <p:cBhvr>
                                        <p:cTn id="12" dur="2000"/>
                                        <p:tgtEl>
                                          <p:spTgt spid="4">
                                            <p:graphicEl>
                                              <a:dgm id="{5D6AF3C2-6D49-4787-BD85-1614034236C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评价政治制度是否民主、有效</a:t>
            </a:r>
            <a:r>
              <a:rPr lang="en-US" altLang="zh-CN" dirty="0" smtClean="0"/>
              <a:t/>
            </a:r>
            <a:br>
              <a:rPr lang="en-US" altLang="zh-CN" dirty="0" smtClean="0"/>
            </a:br>
            <a:r>
              <a:rPr lang="zh-CN" altLang="en-US" dirty="0" smtClean="0"/>
              <a:t>八个能否</a:t>
            </a:r>
            <a:endParaRPr lang="zh-CN" altLang="en-US" dirty="0"/>
          </a:p>
        </p:txBody>
      </p:sp>
      <p:sp>
        <p:nvSpPr>
          <p:cNvPr id="3" name="内容占位符 2"/>
          <p:cNvSpPr>
            <a:spLocks noGrp="1"/>
          </p:cNvSpPr>
          <p:nvPr>
            <p:ph sz="half" idx="1"/>
          </p:nvPr>
        </p:nvSpPr>
        <p:spPr>
          <a:xfrm>
            <a:off x="457200" y="1600201"/>
            <a:ext cx="4038600" cy="4400568"/>
          </a:xfrm>
        </p:spPr>
        <p:txBody>
          <a:bodyPr>
            <a:normAutofit lnSpcReduction="10000"/>
          </a:bodyPr>
          <a:lstStyle/>
          <a:p>
            <a:r>
              <a:rPr lang="zh-CN" altLang="en-US" dirty="0" smtClean="0"/>
              <a:t>国家领导层</a:t>
            </a:r>
            <a:r>
              <a:rPr lang="zh-CN" altLang="en-US" b="1" dirty="0" smtClean="0">
                <a:solidFill>
                  <a:schemeClr val="bg2">
                    <a:lumMod val="25000"/>
                  </a:schemeClr>
                </a:solidFill>
                <a:effectLst>
                  <a:outerShdw blurRad="38100" dist="38100" dir="2700000" algn="tl">
                    <a:srgbClr val="000000">
                      <a:alpha val="43137"/>
                    </a:srgbClr>
                  </a:outerShdw>
                </a:effectLst>
              </a:rPr>
              <a:t>能否</a:t>
            </a:r>
            <a:r>
              <a:rPr lang="zh-CN" altLang="en-US" dirty="0" smtClean="0"/>
              <a:t>依法有序更替；</a:t>
            </a:r>
            <a:endParaRPr lang="en-US" altLang="zh-CN" dirty="0" smtClean="0"/>
          </a:p>
          <a:p>
            <a:r>
              <a:rPr lang="zh-CN" altLang="en-US" dirty="0" smtClean="0"/>
              <a:t>全体人民</a:t>
            </a:r>
            <a:r>
              <a:rPr lang="zh-CN" altLang="en-US" b="1" dirty="0" smtClean="0">
                <a:solidFill>
                  <a:schemeClr val="bg2">
                    <a:lumMod val="25000"/>
                  </a:schemeClr>
                </a:solidFill>
                <a:effectLst>
                  <a:outerShdw blurRad="38100" dist="38100" dir="2700000" algn="tl">
                    <a:srgbClr val="000000">
                      <a:alpha val="43137"/>
                    </a:srgbClr>
                  </a:outerShdw>
                </a:effectLst>
              </a:rPr>
              <a:t>能否</a:t>
            </a:r>
            <a:r>
              <a:rPr lang="zh-CN" altLang="en-US" dirty="0" smtClean="0"/>
              <a:t>依法管理国家事务和社会事务、管理经济和文化事业；</a:t>
            </a:r>
            <a:endParaRPr lang="en-US" altLang="zh-CN" dirty="0" smtClean="0"/>
          </a:p>
          <a:p>
            <a:r>
              <a:rPr lang="zh-CN" altLang="en-US" dirty="0" smtClean="0"/>
              <a:t>人民群众</a:t>
            </a:r>
            <a:r>
              <a:rPr lang="zh-CN" altLang="en-US" b="1" dirty="0" smtClean="0">
                <a:solidFill>
                  <a:schemeClr val="bg2">
                    <a:lumMod val="25000"/>
                  </a:schemeClr>
                </a:solidFill>
                <a:effectLst>
                  <a:outerShdw blurRad="38100" dist="38100" dir="2700000" algn="tl">
                    <a:srgbClr val="000000">
                      <a:alpha val="43137"/>
                    </a:srgbClr>
                  </a:outerShdw>
                </a:effectLst>
              </a:rPr>
              <a:t>能否</a:t>
            </a:r>
            <a:r>
              <a:rPr lang="zh-CN" altLang="en-US" dirty="0" smtClean="0"/>
              <a:t>畅通表达利益要求；</a:t>
            </a:r>
            <a:endParaRPr lang="en-US" altLang="zh-CN" dirty="0" smtClean="0"/>
          </a:p>
          <a:p>
            <a:r>
              <a:rPr lang="zh-CN" altLang="en-US" dirty="0" smtClean="0"/>
              <a:t>社会各方 面</a:t>
            </a:r>
            <a:r>
              <a:rPr lang="zh-CN" altLang="en-US" b="1" dirty="0" smtClean="0">
                <a:solidFill>
                  <a:schemeClr val="bg2">
                    <a:lumMod val="25000"/>
                  </a:schemeClr>
                </a:solidFill>
                <a:effectLst>
                  <a:outerShdw blurRad="38100" dist="38100" dir="2700000" algn="tl">
                    <a:srgbClr val="000000">
                      <a:alpha val="43137"/>
                    </a:srgbClr>
                  </a:outerShdw>
                </a:effectLst>
              </a:rPr>
              <a:t>能否</a:t>
            </a:r>
            <a:r>
              <a:rPr lang="zh-CN" altLang="en-US" dirty="0" smtClean="0"/>
              <a:t>有效参与国家政治生活；</a:t>
            </a:r>
            <a:endParaRPr lang="zh-CN" altLang="en-US" dirty="0"/>
          </a:p>
        </p:txBody>
      </p:sp>
      <p:sp>
        <p:nvSpPr>
          <p:cNvPr id="4" name="内容占位符 3"/>
          <p:cNvSpPr>
            <a:spLocks noGrp="1"/>
          </p:cNvSpPr>
          <p:nvPr>
            <p:ph sz="half" idx="2"/>
          </p:nvPr>
        </p:nvSpPr>
        <p:spPr>
          <a:xfrm>
            <a:off x="4648200" y="1600201"/>
            <a:ext cx="4038600" cy="4329130"/>
          </a:xfrm>
        </p:spPr>
        <p:txBody>
          <a:bodyPr>
            <a:normAutofit lnSpcReduction="10000"/>
          </a:bodyPr>
          <a:lstStyle/>
          <a:p>
            <a:r>
              <a:rPr lang="zh-CN" altLang="en-US" dirty="0" smtClean="0"/>
              <a:t>国家决策</a:t>
            </a:r>
            <a:r>
              <a:rPr lang="zh-CN" altLang="en-US" b="1" dirty="0" smtClean="0">
                <a:solidFill>
                  <a:schemeClr val="bg2">
                    <a:lumMod val="25000"/>
                  </a:schemeClr>
                </a:solidFill>
                <a:effectLst>
                  <a:outerShdw blurRad="38100" dist="38100" dir="2700000" algn="tl">
                    <a:srgbClr val="000000">
                      <a:alpha val="43137"/>
                    </a:srgbClr>
                  </a:outerShdw>
                </a:effectLst>
              </a:rPr>
              <a:t>能否</a:t>
            </a:r>
            <a:r>
              <a:rPr lang="zh-CN" altLang="en-US" dirty="0" smtClean="0"/>
              <a:t>实现科学化、民主化；</a:t>
            </a:r>
            <a:endParaRPr lang="en-US" altLang="zh-CN" dirty="0" smtClean="0"/>
          </a:p>
          <a:p>
            <a:r>
              <a:rPr lang="zh-CN" altLang="en-US" dirty="0" smtClean="0"/>
              <a:t>各方面人才</a:t>
            </a:r>
            <a:r>
              <a:rPr lang="zh-CN" altLang="en-US" b="1" dirty="0" smtClean="0">
                <a:solidFill>
                  <a:schemeClr val="bg2">
                    <a:lumMod val="25000"/>
                  </a:schemeClr>
                </a:solidFill>
                <a:effectLst>
                  <a:outerShdw blurRad="38100" dist="38100" dir="2700000" algn="tl">
                    <a:srgbClr val="000000">
                      <a:alpha val="43137"/>
                    </a:srgbClr>
                  </a:outerShdw>
                </a:effectLst>
              </a:rPr>
              <a:t>能否</a:t>
            </a:r>
            <a:r>
              <a:rPr lang="zh-CN" altLang="en-US" dirty="0" smtClean="0"/>
              <a:t>通过公平竞争进入国家领导和管理体系；</a:t>
            </a:r>
            <a:endParaRPr lang="en-US" altLang="zh-CN" dirty="0" smtClean="0"/>
          </a:p>
          <a:p>
            <a:r>
              <a:rPr lang="zh-CN" altLang="en-US" dirty="0" smtClean="0"/>
              <a:t>执政党</a:t>
            </a:r>
            <a:r>
              <a:rPr lang="zh-CN" altLang="en-US" b="1" dirty="0" smtClean="0">
                <a:solidFill>
                  <a:schemeClr val="bg2">
                    <a:lumMod val="25000"/>
                  </a:schemeClr>
                </a:solidFill>
                <a:effectLst>
                  <a:outerShdw blurRad="38100" dist="38100" dir="2700000" algn="tl">
                    <a:srgbClr val="000000">
                      <a:alpha val="43137"/>
                    </a:srgbClr>
                  </a:outerShdw>
                </a:effectLst>
              </a:rPr>
              <a:t>能否</a:t>
            </a:r>
            <a:r>
              <a:rPr lang="zh-CN" altLang="en-US" dirty="0" smtClean="0"/>
              <a:t>依照宪法法律规定实现对国 家事务的领导；</a:t>
            </a:r>
            <a:endParaRPr lang="en-US" altLang="zh-CN" dirty="0" smtClean="0"/>
          </a:p>
          <a:p>
            <a:r>
              <a:rPr lang="zh-CN" altLang="en-US" dirty="0" smtClean="0"/>
              <a:t>权力运用</a:t>
            </a:r>
            <a:r>
              <a:rPr lang="zh-CN" altLang="en-US" b="1" dirty="0" smtClean="0">
                <a:solidFill>
                  <a:schemeClr val="bg2">
                    <a:lumMod val="25000"/>
                  </a:schemeClr>
                </a:solidFill>
                <a:effectLst>
                  <a:outerShdw blurRad="38100" dist="38100" dir="2700000" algn="tl">
                    <a:srgbClr val="000000">
                      <a:alpha val="43137"/>
                    </a:srgbClr>
                  </a:outerShdw>
                </a:effectLst>
              </a:rPr>
              <a:t>能否</a:t>
            </a:r>
            <a:r>
              <a:rPr lang="zh-CN" altLang="en-US" dirty="0" smtClean="0"/>
              <a:t>得到有效制约和监督。</a:t>
            </a:r>
            <a:endParaRPr lang="zh-CN" altLang="en-US" dirty="0"/>
          </a:p>
        </p:txBody>
      </p:sp>
      <p:sp>
        <p:nvSpPr>
          <p:cNvPr id="5" name="TextBox 4"/>
          <p:cNvSpPr txBox="1"/>
          <p:nvPr/>
        </p:nvSpPr>
        <p:spPr>
          <a:xfrm>
            <a:off x="1643042" y="6000768"/>
            <a:ext cx="5715040" cy="369332"/>
          </a:xfrm>
          <a:prstGeom prst="rect">
            <a:avLst/>
          </a:prstGeom>
          <a:noFill/>
        </p:spPr>
        <p:txBody>
          <a:bodyPr wrap="square" rtlCol="0">
            <a:spAutoFit/>
          </a:bodyPr>
          <a:lstStyle/>
          <a:p>
            <a:r>
              <a:rPr lang="zh-CN" altLang="en-US" dirty="0" smtClean="0"/>
              <a:t>习近平在全国人民代表大会成立</a:t>
            </a:r>
            <a:r>
              <a:rPr lang="en-US" dirty="0" smtClean="0"/>
              <a:t>60</a:t>
            </a:r>
            <a:r>
              <a:rPr lang="zh-CN" altLang="en-US" dirty="0" smtClean="0"/>
              <a:t>周年庆祝会上的讲话</a:t>
            </a:r>
            <a:endParaRPr lang="zh-CN" altLang="en-US"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additive="base">
                                        <p:cTn id="2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2" end="2"/>
                                            </p:txEl>
                                          </p:spTgt>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 calcmode="lin" valueType="num">
                                      <p:cBhvr additive="base">
                                        <p:cTn id="3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4.</a:t>
            </a:r>
            <a:r>
              <a:rPr lang="zh-CN" altLang="en-US" sz="3600" dirty="0" smtClean="0"/>
              <a:t>深化政治体制改革的主要任务</a:t>
            </a:r>
            <a:endParaRPr lang="zh-CN" altLang="en-US" sz="3600" dirty="0"/>
          </a:p>
        </p:txBody>
      </p:sp>
      <p:sp>
        <p:nvSpPr>
          <p:cNvPr id="3" name="内容占位符 2"/>
          <p:cNvSpPr>
            <a:spLocks noGrp="1"/>
          </p:cNvSpPr>
          <p:nvPr>
            <p:ph idx="1"/>
          </p:nvPr>
        </p:nvSpPr>
        <p:spPr/>
        <p:txBody>
          <a:bodyPr/>
          <a:lstStyle/>
          <a:p>
            <a:r>
              <a:rPr lang="zh-CN" altLang="en-US" dirty="0" smtClean="0"/>
              <a:t>第一，推动人民代表大会制度与时俱进。</a:t>
            </a:r>
            <a:endParaRPr lang="en-US" altLang="zh-CN" dirty="0" smtClean="0"/>
          </a:p>
          <a:p>
            <a:r>
              <a:rPr lang="zh-CN" altLang="en-US" dirty="0" smtClean="0"/>
              <a:t>第二，推进协商民主广泛多层制度化发展。</a:t>
            </a:r>
            <a:endParaRPr lang="en-US" altLang="zh-CN" dirty="0" smtClean="0"/>
          </a:p>
          <a:p>
            <a:r>
              <a:rPr lang="zh-CN" altLang="en-US" dirty="0" smtClean="0"/>
              <a:t>第三，发展基层民主。</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本节推荐阅读文献</a:t>
            </a:r>
            <a:endParaRPr lang="zh-CN" altLang="en-US" dirty="0"/>
          </a:p>
        </p:txBody>
      </p:sp>
      <p:sp>
        <p:nvSpPr>
          <p:cNvPr id="6" name="内容占位符 5"/>
          <p:cNvSpPr>
            <a:spLocks noGrp="1"/>
          </p:cNvSpPr>
          <p:nvPr>
            <p:ph idx="1"/>
          </p:nvPr>
        </p:nvSpPr>
        <p:spPr>
          <a:xfrm>
            <a:off x="457200" y="1357298"/>
            <a:ext cx="8229600" cy="4525963"/>
          </a:xfrm>
        </p:spPr>
        <p:txBody>
          <a:bodyPr>
            <a:noAutofit/>
          </a:bodyPr>
          <a:lstStyle/>
          <a:p>
            <a:r>
              <a:rPr lang="en-US" altLang="zh-CN" sz="2400" dirty="0" smtClean="0"/>
              <a:t>1</a:t>
            </a:r>
            <a:r>
              <a:rPr lang="zh-CN" altLang="en-US" sz="2400" dirty="0" smtClean="0"/>
              <a:t>、毛泽东</a:t>
            </a:r>
            <a:r>
              <a:rPr lang="en-US" altLang="zh-CN" sz="2400" dirty="0" smtClean="0"/>
              <a:t>:《</a:t>
            </a:r>
            <a:r>
              <a:rPr lang="zh-CN" altLang="en-US" sz="2400" dirty="0" smtClean="0"/>
              <a:t>论人民民主专政</a:t>
            </a:r>
            <a:r>
              <a:rPr lang="en-US" altLang="zh-CN" sz="2400" dirty="0" smtClean="0"/>
              <a:t>》</a:t>
            </a:r>
            <a:r>
              <a:rPr lang="zh-CN" altLang="en-US" sz="2400" dirty="0" smtClean="0"/>
              <a:t>（纪念中国共产党二十八周年）</a:t>
            </a:r>
            <a:r>
              <a:rPr lang="en-US" altLang="zh-CN" sz="2400" dirty="0" smtClean="0"/>
              <a:t>,《</a:t>
            </a:r>
            <a:r>
              <a:rPr lang="zh-CN" altLang="en-US" sz="2400" dirty="0" smtClean="0"/>
              <a:t>毛泽东选集</a:t>
            </a:r>
            <a:r>
              <a:rPr lang="en-US" altLang="zh-CN" sz="2400" dirty="0" smtClean="0"/>
              <a:t>》</a:t>
            </a:r>
            <a:r>
              <a:rPr lang="zh-CN" altLang="en-US" sz="2400" dirty="0" smtClean="0"/>
              <a:t>第</a:t>
            </a:r>
            <a:r>
              <a:rPr lang="en-US" altLang="zh-CN" sz="2400" dirty="0" smtClean="0"/>
              <a:t>4</a:t>
            </a:r>
            <a:r>
              <a:rPr lang="zh-CN" altLang="en-US" sz="2400" dirty="0" smtClean="0"/>
              <a:t>卷，人民出版社</a:t>
            </a:r>
            <a:r>
              <a:rPr lang="en-US" altLang="zh-CN" sz="2400" dirty="0" smtClean="0"/>
              <a:t>1991</a:t>
            </a:r>
            <a:r>
              <a:rPr lang="zh-CN" altLang="en-US" sz="2400" dirty="0" smtClean="0"/>
              <a:t>年版。</a:t>
            </a:r>
          </a:p>
          <a:p>
            <a:r>
              <a:rPr lang="en-US" altLang="zh-CN" sz="2400" dirty="0" smtClean="0"/>
              <a:t>2</a:t>
            </a:r>
            <a:r>
              <a:rPr lang="zh-CN" altLang="en-US" sz="2400" dirty="0" smtClean="0"/>
              <a:t>、邓小平</a:t>
            </a:r>
            <a:r>
              <a:rPr lang="en-US" altLang="zh-CN" sz="2400" dirty="0" smtClean="0"/>
              <a:t>:《</a:t>
            </a:r>
            <a:r>
              <a:rPr lang="zh-CN" altLang="en-US" sz="2400" dirty="0" smtClean="0"/>
              <a:t>党和国家领导制度的改革</a:t>
            </a:r>
            <a:r>
              <a:rPr lang="en-US" altLang="zh-CN" sz="2400" dirty="0" smtClean="0"/>
              <a:t>》,《</a:t>
            </a:r>
            <a:r>
              <a:rPr lang="zh-CN" altLang="en-US" sz="2400" dirty="0" smtClean="0"/>
              <a:t>邓小平文选</a:t>
            </a:r>
            <a:r>
              <a:rPr lang="en-US" altLang="zh-CN" sz="2400" dirty="0" smtClean="0"/>
              <a:t>》</a:t>
            </a:r>
            <a:r>
              <a:rPr lang="zh-CN" altLang="en-US" sz="2400" dirty="0" smtClean="0"/>
              <a:t>第</a:t>
            </a:r>
            <a:r>
              <a:rPr lang="en-US" altLang="zh-CN" sz="2400" dirty="0" smtClean="0"/>
              <a:t>2</a:t>
            </a:r>
            <a:r>
              <a:rPr lang="zh-CN" altLang="en-US" sz="2400" dirty="0" smtClean="0"/>
              <a:t>卷，人民出版社</a:t>
            </a:r>
            <a:r>
              <a:rPr lang="en-US" altLang="zh-CN" sz="2400" dirty="0" smtClean="0"/>
              <a:t>1994</a:t>
            </a:r>
            <a:r>
              <a:rPr lang="zh-CN" altLang="en-US" sz="2400" dirty="0" smtClean="0"/>
              <a:t>年版。</a:t>
            </a:r>
          </a:p>
          <a:p>
            <a:r>
              <a:rPr lang="en-US" altLang="zh-CN" sz="2400" dirty="0" smtClean="0"/>
              <a:t>3</a:t>
            </a:r>
            <a:r>
              <a:rPr lang="zh-CN" altLang="en-US" sz="2400" dirty="0" smtClean="0"/>
              <a:t>、江泽民</a:t>
            </a:r>
            <a:r>
              <a:rPr lang="en-US" altLang="zh-CN" sz="2400" dirty="0" smtClean="0"/>
              <a:t>:《</a:t>
            </a:r>
            <a:r>
              <a:rPr lang="zh-CN" altLang="en-US" sz="2400" dirty="0" smtClean="0"/>
              <a:t>坚持和完善人民代表大会制度</a:t>
            </a:r>
            <a:r>
              <a:rPr lang="en-US" altLang="zh-CN" sz="2400" dirty="0" smtClean="0"/>
              <a:t>》,《</a:t>
            </a:r>
            <a:r>
              <a:rPr lang="zh-CN" altLang="en-US" sz="2400" dirty="0" smtClean="0"/>
              <a:t>江泽民文选</a:t>
            </a:r>
            <a:r>
              <a:rPr lang="en-US" altLang="zh-CN" sz="2400" dirty="0" smtClean="0"/>
              <a:t>》</a:t>
            </a:r>
            <a:r>
              <a:rPr lang="zh-CN" altLang="en-US" sz="2400" dirty="0" smtClean="0"/>
              <a:t>第</a:t>
            </a:r>
            <a:r>
              <a:rPr lang="en-US" altLang="zh-CN" sz="2400" dirty="0" smtClean="0"/>
              <a:t>1</a:t>
            </a:r>
            <a:r>
              <a:rPr lang="zh-CN" altLang="en-US" sz="2400" dirty="0" smtClean="0"/>
              <a:t>卷，人民出版社</a:t>
            </a:r>
            <a:r>
              <a:rPr lang="en-US" altLang="zh-CN" sz="2400" dirty="0" smtClean="0"/>
              <a:t>2006</a:t>
            </a:r>
            <a:r>
              <a:rPr lang="zh-CN" altLang="en-US" sz="2400" dirty="0" smtClean="0"/>
              <a:t>年版。</a:t>
            </a:r>
          </a:p>
          <a:p>
            <a:r>
              <a:rPr lang="en-US" altLang="zh-CN" sz="2400" dirty="0" smtClean="0"/>
              <a:t>4</a:t>
            </a:r>
            <a:r>
              <a:rPr lang="zh-CN" altLang="en-US" sz="2400" dirty="0" smtClean="0"/>
              <a:t>、胡锦涛</a:t>
            </a:r>
            <a:r>
              <a:rPr lang="en-US" altLang="zh-CN" sz="2400" dirty="0" smtClean="0"/>
              <a:t>:《</a:t>
            </a:r>
            <a:r>
              <a:rPr lang="zh-CN" altLang="en-US" sz="2400" dirty="0" smtClean="0"/>
              <a:t>坚定不移沿着中国特色社会主义道路前进　为全面建成小康社会而奋斗 </a:t>
            </a:r>
            <a:r>
              <a:rPr lang="en-US" altLang="zh-CN" sz="2400" dirty="0" smtClean="0"/>
              <a:t>》</a:t>
            </a:r>
            <a:r>
              <a:rPr lang="zh-CN" altLang="en-US" sz="2400" dirty="0" smtClean="0"/>
              <a:t>，在中国共产党第十八次全国代表大会上的报告。</a:t>
            </a:r>
          </a:p>
          <a:p>
            <a:r>
              <a:rPr lang="en-US" altLang="zh-CN" sz="2400" dirty="0" smtClean="0"/>
              <a:t>5</a:t>
            </a:r>
            <a:r>
              <a:rPr lang="zh-CN" altLang="en-US" sz="2400" dirty="0" smtClean="0"/>
              <a:t>、习近平：</a:t>
            </a:r>
            <a:r>
              <a:rPr lang="en-US" altLang="zh-CN" sz="2400" dirty="0" smtClean="0"/>
              <a:t>《</a:t>
            </a:r>
            <a:r>
              <a:rPr lang="zh-CN" altLang="en-US" sz="2400" dirty="0" smtClean="0"/>
              <a:t>在全国人民代表大会成立</a:t>
            </a:r>
            <a:r>
              <a:rPr lang="en-US" sz="2400" dirty="0" smtClean="0"/>
              <a:t>60</a:t>
            </a:r>
            <a:r>
              <a:rPr lang="zh-CN" altLang="en-US" sz="2400" dirty="0" smtClean="0"/>
              <a:t>周年庆祝会上的讲话</a:t>
            </a:r>
            <a:r>
              <a:rPr lang="en-US" altLang="zh-CN" sz="2400" dirty="0" smtClean="0"/>
              <a:t>》</a:t>
            </a:r>
            <a:r>
              <a:rPr lang="zh-CN" altLang="en-US" sz="2400" dirty="0" smtClean="0"/>
              <a:t>， </a:t>
            </a:r>
            <a:r>
              <a:rPr lang="en-US" altLang="zh-CN" sz="2400" dirty="0" smtClean="0"/>
              <a:t>《 </a:t>
            </a:r>
            <a:r>
              <a:rPr lang="zh-CN" altLang="en-US" sz="2400" dirty="0" smtClean="0"/>
              <a:t>人民日报 </a:t>
            </a:r>
            <a:r>
              <a:rPr lang="en-US" altLang="zh-CN" sz="2400" dirty="0" smtClean="0"/>
              <a:t>》</a:t>
            </a:r>
            <a:r>
              <a:rPr lang="zh-CN" altLang="en-US" sz="2400" dirty="0" smtClean="0"/>
              <a:t>，</a:t>
            </a:r>
            <a:r>
              <a:rPr lang="en-US" altLang="zh-CN" sz="2400" dirty="0" smtClean="0"/>
              <a:t>2014</a:t>
            </a:r>
            <a:r>
              <a:rPr lang="zh-CN" altLang="en-US" sz="2400" dirty="0" smtClean="0"/>
              <a:t>年</a:t>
            </a:r>
            <a:r>
              <a:rPr lang="en-US" altLang="zh-CN" sz="2400" dirty="0" smtClean="0"/>
              <a:t>9</a:t>
            </a:r>
            <a:r>
              <a:rPr lang="zh-CN" altLang="en-US" sz="2400" dirty="0" smtClean="0"/>
              <a:t>月</a:t>
            </a:r>
            <a:r>
              <a:rPr lang="en-US" altLang="zh-CN" sz="2400" dirty="0" smtClean="0"/>
              <a:t>6</a:t>
            </a:r>
            <a:r>
              <a:rPr lang="zh-CN" altLang="en-US" sz="2400" dirty="0" smtClean="0"/>
              <a:t>日</a:t>
            </a:r>
            <a:r>
              <a:rPr lang="en-US" altLang="zh-CN" sz="2400" dirty="0" smtClean="0"/>
              <a:t>2 </a:t>
            </a:r>
            <a:r>
              <a:rPr lang="zh-CN" altLang="en-US" sz="2400" dirty="0" smtClean="0"/>
              <a:t>版 </a:t>
            </a:r>
            <a:r>
              <a:rPr lang="zh-CN" altLang="en-US" sz="2400" dirty="0" smtClean="0"/>
              <a:t>。</a:t>
            </a:r>
            <a:endParaRPr lang="en-US" altLang="zh-CN" sz="2400" dirty="0" smtClean="0"/>
          </a:p>
          <a:p>
            <a:r>
              <a:rPr lang="en-US" altLang="zh-CN" sz="2400" dirty="0" smtClean="0"/>
              <a:t>6</a:t>
            </a:r>
            <a:r>
              <a:rPr lang="zh-CN" altLang="en-US" sz="2400" dirty="0" smtClean="0"/>
              <a:t>、习近平</a:t>
            </a:r>
            <a:r>
              <a:rPr lang="zh-CN" altLang="en-US" sz="2400" dirty="0" smtClean="0">
                <a:sym typeface="Wingdings" panose="05000000000000000000" pitchFamily="2" charset="2"/>
              </a:rPr>
              <a:t>：</a:t>
            </a:r>
            <a:r>
              <a:rPr lang="en-US" altLang="zh-CN" sz="2400" dirty="0" smtClean="0">
                <a:sym typeface="Wingdings" panose="05000000000000000000" pitchFamily="2" charset="2"/>
              </a:rPr>
              <a:t>《</a:t>
            </a:r>
            <a:r>
              <a:rPr lang="zh-CN" altLang="en-US" sz="2400" dirty="0"/>
              <a:t>决胜全面建成</a:t>
            </a:r>
            <a:r>
              <a:rPr lang="zh-CN" altLang="en-US" sz="2400" dirty="0" smtClean="0"/>
              <a:t>小康社会，夺取</a:t>
            </a:r>
            <a:r>
              <a:rPr lang="zh-CN" altLang="en-US" sz="2400" dirty="0"/>
              <a:t>新时代中国特色社会主义伟大胜利</a:t>
            </a:r>
            <a:r>
              <a:rPr lang="en-US" altLang="zh-CN" sz="2400" dirty="0" smtClean="0">
                <a:sym typeface="Wingdings" panose="05000000000000000000" pitchFamily="2" charset="2"/>
              </a:rPr>
              <a:t>》</a:t>
            </a:r>
            <a:r>
              <a:rPr lang="zh-CN" altLang="en-US" sz="2400" dirty="0" smtClean="0">
                <a:sym typeface="Wingdings" panose="05000000000000000000" pitchFamily="2" charset="2"/>
              </a:rPr>
              <a:t>，人民出版社</a:t>
            </a:r>
            <a:r>
              <a:rPr lang="en-US" altLang="zh-CN" sz="2400" dirty="0" smtClean="0">
                <a:sym typeface="Wingdings" panose="05000000000000000000" pitchFamily="2" charset="2"/>
              </a:rPr>
              <a:t>2017</a:t>
            </a:r>
            <a:r>
              <a:rPr lang="zh-CN" altLang="en-US" sz="2400" dirty="0" smtClean="0">
                <a:sym typeface="Wingdings" panose="05000000000000000000" pitchFamily="2" charset="2"/>
              </a:rPr>
              <a:t>年版。</a:t>
            </a:r>
            <a:endParaRPr lang="zh-CN" altLang="en-US" sz="2400"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ctr"/>
            <a:endParaRPr lang="en-US" altLang="zh-CN" dirty="0" smtClean="0"/>
          </a:p>
          <a:p>
            <a:pPr algn="ctr"/>
            <a:endParaRPr lang="en-US" altLang="zh-CN" dirty="0" smtClean="0"/>
          </a:p>
          <a:p>
            <a:pPr algn="ctr"/>
            <a:r>
              <a:rPr lang="zh-CN" altLang="en-US" dirty="0" smtClean="0">
                <a:latin typeface="华文新魏" pitchFamily="2" charset="-122"/>
                <a:ea typeface="华文新魏" pitchFamily="2" charset="-122"/>
              </a:rPr>
              <a:t>感谢您的关注，敬请批评指正。</a:t>
            </a:r>
            <a:endParaRPr lang="en-US" altLang="zh-CN" dirty="0" smtClean="0">
              <a:latin typeface="华文新魏" pitchFamily="2" charset="-122"/>
              <a:ea typeface="华文新魏" pitchFamily="2" charset="-122"/>
            </a:endParaRPr>
          </a:p>
          <a:p>
            <a:pPr algn="ctr"/>
            <a:r>
              <a:rPr lang="zh-CN" altLang="en-US" dirty="0" smtClean="0">
                <a:latin typeface="华文新魏" pitchFamily="2" charset="-122"/>
                <a:ea typeface="华文新魏" pitchFamily="2" charset="-122"/>
              </a:rPr>
              <a:t>谢谢！</a:t>
            </a:r>
            <a:endParaRPr lang="zh-CN" altLang="en-US" dirty="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r>
              <a:rPr lang="de-DE" altLang="zh-CN" sz="1000"/>
              <a:t>Page </a:t>
            </a:r>
            <a:r>
              <a:rPr lang="de-DE" altLang="zh-CN" sz="1000">
                <a:sym typeface="MS UI Gothic" panose="020B0600070205080204" pitchFamily="34" charset="-128"/>
              </a:rPr>
              <a:t></a:t>
            </a:r>
            <a:r>
              <a:rPr lang="de-DE" altLang="zh-CN" sz="1000"/>
              <a:t> </a:t>
            </a:r>
            <a:fld id="{13333664-DEBD-466D-A8AE-B9700B5BF657}" type="slidenum">
              <a:rPr lang="zh-CN" altLang="en-US" sz="1000"/>
              <a:pPr/>
              <a:t>7</a:t>
            </a:fld>
            <a:endParaRPr lang="en-US" altLang="zh-CN" sz="1000"/>
          </a:p>
        </p:txBody>
      </p:sp>
      <p:sp>
        <p:nvSpPr>
          <p:cNvPr id="51202" name="Line 2"/>
          <p:cNvSpPr>
            <a:spLocks noChangeShapeType="1"/>
          </p:cNvSpPr>
          <p:nvPr/>
        </p:nvSpPr>
        <p:spPr bwMode="auto">
          <a:xfrm>
            <a:off x="1116013" y="3398838"/>
            <a:ext cx="6911975" cy="0"/>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Arial" charset="0"/>
              <a:ea typeface="华文细黑" charset="0"/>
            </a:endParaRPr>
          </a:p>
        </p:txBody>
      </p:sp>
      <p:sp>
        <p:nvSpPr>
          <p:cNvPr id="51203" name="Rectangle 3"/>
          <p:cNvSpPr>
            <a:spLocks noChangeArrowheads="1"/>
          </p:cNvSpPr>
          <p:nvPr/>
        </p:nvSpPr>
        <p:spPr bwMode="auto">
          <a:xfrm>
            <a:off x="1189038" y="1485900"/>
            <a:ext cx="6911975" cy="1584325"/>
          </a:xfrm>
          <a:prstGeom prst="rect">
            <a:avLst/>
          </a:prstGeom>
          <a:gradFill rotWithShape="1">
            <a:gsLst>
              <a:gs pos="0">
                <a:srgbClr val="DDDDDD"/>
              </a:gs>
              <a:gs pos="100000">
                <a:schemeClr val="bg1"/>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华文细黑" charset="0"/>
            </a:endParaRPr>
          </a:p>
        </p:txBody>
      </p:sp>
      <p:sp>
        <p:nvSpPr>
          <p:cNvPr id="51204" name="Rectangle 4"/>
          <p:cNvSpPr>
            <a:spLocks noChangeArrowheads="1"/>
          </p:cNvSpPr>
          <p:nvPr/>
        </p:nvSpPr>
        <p:spPr bwMode="auto">
          <a:xfrm>
            <a:off x="2916238" y="1341438"/>
            <a:ext cx="3744912" cy="1008062"/>
          </a:xfrm>
          <a:prstGeom prst="rect">
            <a:avLst/>
          </a:prstGeom>
          <a:gradFill rotWithShape="1">
            <a:gsLst>
              <a:gs pos="0">
                <a:schemeClr val="accent2"/>
              </a:gs>
              <a:gs pos="100000">
                <a:schemeClr val="accent1"/>
              </a:gs>
            </a:gsLst>
            <a:lin ang="27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华文细黑" charset="0"/>
            </a:endParaRPr>
          </a:p>
        </p:txBody>
      </p:sp>
      <p:sp>
        <p:nvSpPr>
          <p:cNvPr id="7173" name="WordArt 5"/>
          <p:cNvSpPr>
            <a:spLocks noChangeArrowheads="1" noChangeShapeType="1"/>
          </p:cNvSpPr>
          <p:nvPr/>
        </p:nvSpPr>
        <p:spPr bwMode="auto">
          <a:xfrm>
            <a:off x="2989263" y="1485900"/>
            <a:ext cx="3527425" cy="576263"/>
          </a:xfrm>
          <a:prstGeom prst="rect">
            <a:avLst/>
          </a:prstGeom>
        </p:spPr>
        <p:txBody>
          <a:bodyPr wrap="none" fromWordArt="1">
            <a:prstTxWarp prst="textPlain">
              <a:avLst>
                <a:gd name="adj" fmla="val 50000"/>
              </a:avLst>
            </a:prstTxWarp>
          </a:bodyPr>
          <a:lstStyle/>
          <a:p>
            <a:pPr algn="ctr"/>
            <a:r>
              <a:rPr lang="zh-CN" altLang="en-US" sz="2400" kern="10" dirty="0">
                <a:ln w="9525">
                  <a:solidFill>
                    <a:schemeClr val="bg1"/>
                  </a:solidFill>
                  <a:round/>
                  <a:headEnd/>
                  <a:tailEnd/>
                </a:ln>
                <a:solidFill>
                  <a:schemeClr val="bg1"/>
                </a:solidFill>
                <a:latin typeface="黑体" panose="02010609060101010101" pitchFamily="49" charset="-122"/>
                <a:ea typeface="黑体" panose="02010609060101010101" pitchFamily="49" charset="-122"/>
              </a:rPr>
              <a:t>中国特色社会主义政治发展道路的内涵</a:t>
            </a:r>
          </a:p>
        </p:txBody>
      </p:sp>
      <p:sp>
        <p:nvSpPr>
          <p:cNvPr id="51206" name="AutoShape 6"/>
          <p:cNvSpPr>
            <a:spLocks noChangeArrowheads="1"/>
          </p:cNvSpPr>
          <p:nvPr/>
        </p:nvSpPr>
        <p:spPr bwMode="auto">
          <a:xfrm>
            <a:off x="1189038" y="2636838"/>
            <a:ext cx="6911975" cy="530225"/>
          </a:xfrm>
          <a:custGeom>
            <a:avLst/>
            <a:gdLst>
              <a:gd name="T0" fmla="*/ 6740456 w 21600"/>
              <a:gd name="T1" fmla="*/ 265113 h 21600"/>
              <a:gd name="T2" fmla="*/ 3455988 w 21600"/>
              <a:gd name="T3" fmla="*/ 530225 h 21600"/>
              <a:gd name="T4" fmla="*/ 171519 w 21600"/>
              <a:gd name="T5" fmla="*/ 265113 h 21600"/>
              <a:gd name="T6" fmla="*/ 3455988 w 21600"/>
              <a:gd name="T7" fmla="*/ 0 h 21600"/>
              <a:gd name="T8" fmla="*/ 0 60000 65536"/>
              <a:gd name="T9" fmla="*/ 0 60000 65536"/>
              <a:gd name="T10" fmla="*/ 0 60000 65536"/>
              <a:gd name="T11" fmla="*/ 0 60000 65536"/>
              <a:gd name="T12" fmla="*/ 2336 w 21600"/>
              <a:gd name="T13" fmla="*/ 2336 h 21600"/>
              <a:gd name="T14" fmla="*/ 19264 w 21600"/>
              <a:gd name="T15" fmla="*/ 19264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chemeClr val="bg1">
                  <a:alpha val="0"/>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51207" name="AutoShape 7"/>
          <p:cNvSpPr>
            <a:spLocks noChangeArrowheads="1"/>
          </p:cNvSpPr>
          <p:nvPr/>
        </p:nvSpPr>
        <p:spPr bwMode="auto">
          <a:xfrm>
            <a:off x="2782566" y="2361406"/>
            <a:ext cx="3744912" cy="574675"/>
          </a:xfrm>
          <a:custGeom>
            <a:avLst/>
            <a:gdLst>
              <a:gd name="T0" fmla="*/ 3651983 w 21600"/>
              <a:gd name="T1" fmla="*/ 287338 h 21600"/>
              <a:gd name="T2" fmla="*/ 1872456 w 21600"/>
              <a:gd name="T3" fmla="*/ 574675 h 21600"/>
              <a:gd name="T4" fmla="*/ 92929 w 21600"/>
              <a:gd name="T5" fmla="*/ 287338 h 21600"/>
              <a:gd name="T6" fmla="*/ 1872456 w 21600"/>
              <a:gd name="T7" fmla="*/ 0 h 21600"/>
              <a:gd name="T8" fmla="*/ 0 60000 65536"/>
              <a:gd name="T9" fmla="*/ 0 60000 65536"/>
              <a:gd name="T10" fmla="*/ 0 60000 65536"/>
              <a:gd name="T11" fmla="*/ 0 60000 65536"/>
              <a:gd name="T12" fmla="*/ 2336 w 21600"/>
              <a:gd name="T13" fmla="*/ 2336 h 21600"/>
              <a:gd name="T14" fmla="*/ 19264 w 21600"/>
              <a:gd name="T15" fmla="*/ 19264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chemeClr val="accent1">
                  <a:alpha val="50000"/>
                </a:schemeClr>
              </a:gs>
              <a:gs pos="100000">
                <a:schemeClr val="bg1">
                  <a:alpha val="0"/>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51209" name="Text Box 9"/>
          <p:cNvSpPr txBox="1">
            <a:spLocks noChangeArrowheads="1"/>
          </p:cNvSpPr>
          <p:nvPr/>
        </p:nvSpPr>
        <p:spPr bwMode="auto">
          <a:xfrm>
            <a:off x="1524000" y="3082131"/>
            <a:ext cx="6767513"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r>
              <a:rPr lang="zh-CN" altLang="en-US" sz="2800" b="1" i="0" dirty="0" smtClean="0"/>
              <a:t>中国特色社会主义政治发展道路就是坚持</a:t>
            </a:r>
            <a:r>
              <a:rPr lang="zh-CN" altLang="en-US" sz="2800" b="1" i="0" dirty="0"/>
              <a:t>党的领导、人民当家作主、依法治国有机</a:t>
            </a:r>
            <a:r>
              <a:rPr lang="zh-CN" altLang="en-US" sz="2800" b="1" i="0" dirty="0" smtClean="0"/>
              <a:t>统一的发展道路。</a:t>
            </a:r>
            <a:endParaRPr lang="zh-CN" altLang="en-US" sz="1800" b="1" i="0" dirty="0"/>
          </a:p>
        </p:txBody>
      </p:sp>
      <p:sp>
        <p:nvSpPr>
          <p:cNvPr id="51210" name="Rectangle 10"/>
          <p:cNvSpPr>
            <a:spLocks noGrp="1" noChangeArrowheads="1"/>
          </p:cNvSpPr>
          <p:nvPr>
            <p:ph type="title"/>
          </p:nvPr>
        </p:nvSpPr>
        <p:spPr>
          <a:xfrm>
            <a:off x="1116013" y="720726"/>
            <a:ext cx="7270750" cy="449262"/>
          </a:xfrm>
          <a:noFill/>
        </p:spPr>
        <p:txBody>
          <a:bodyPr>
            <a:normAutofit fontScale="90000"/>
          </a:bodyPr>
          <a:lstStyle/>
          <a:p>
            <a:pPr algn="ctr"/>
            <a:r>
              <a:rPr kumimoji="0" lang="zh-CN" altLang="en-US" sz="3200" b="1" dirty="0" smtClean="0"/>
              <a:t>坚持走中国特色社会主义政治发展道路</a:t>
            </a:r>
            <a:endParaRPr kumimoji="0" lang="en-US" altLang="en-US" sz="3200" b="1" dirty="0" smtClean="0"/>
          </a:p>
        </p:txBody>
      </p:sp>
    </p:spTree>
    <p:extLst>
      <p:ext uri="{BB962C8B-B14F-4D97-AF65-F5344CB8AC3E}">
        <p14:creationId xmlns:p14="http://schemas.microsoft.com/office/powerpoint/2010/main" val="1139134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blinds(horizontal)">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中国特色社会主义政治发展道路，是近代以来中国人民长期奋斗历史逻辑、理论逻辑、实践逻辑的必然结果，是坚持党的本质属性、践行党的根本宗旨的必然要求。世界上没有完全相同的政治制度模式，政治制度不能脱离特定社会政治条件和历史文化传统来抽象评判，不能定于一尊，不能生搬硬套外国政治制度模式。要长期坚持、不断发展我国社会主义民主政治，积极稳妥推进政治体制改革，推进社会主义民主政治制度化、规范化、</a:t>
            </a:r>
            <a:r>
              <a:rPr lang="zh-CN" altLang="zh-CN" dirty="0" smtClean="0"/>
              <a:t>程序化</a:t>
            </a:r>
            <a:r>
              <a:rPr lang="zh-CN" altLang="en-US" dirty="0" smtClean="0"/>
              <a:t>。</a:t>
            </a:r>
            <a:endParaRPr lang="en-US" altLang="zh-CN" dirty="0" smtClean="0"/>
          </a:p>
          <a:p>
            <a:r>
              <a:rPr lang="en-US" altLang="zh-CN" dirty="0"/>
              <a:t> </a:t>
            </a:r>
            <a:r>
              <a:rPr lang="en-US" altLang="zh-CN" dirty="0" smtClean="0"/>
              <a:t>                                   ——</a:t>
            </a:r>
            <a:r>
              <a:rPr lang="zh-CN" altLang="en-US" dirty="0" smtClean="0"/>
              <a:t>十九大报告</a:t>
            </a:r>
            <a:endParaRPr lang="zh-CN" altLang="en-US" dirty="0"/>
          </a:p>
        </p:txBody>
      </p:sp>
    </p:spTree>
    <p:extLst>
      <p:ext uri="{BB962C8B-B14F-4D97-AF65-F5344CB8AC3E}">
        <p14:creationId xmlns:p14="http://schemas.microsoft.com/office/powerpoint/2010/main" val="1727341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r>
              <a:rPr lang="de-DE" altLang="zh-CN" sz="1000"/>
              <a:t>Page </a:t>
            </a:r>
            <a:r>
              <a:rPr lang="de-DE" altLang="zh-CN" sz="1000">
                <a:sym typeface="MS UI Gothic" panose="020B0600070205080204" pitchFamily="34" charset="-128"/>
              </a:rPr>
              <a:t></a:t>
            </a:r>
            <a:r>
              <a:rPr lang="de-DE" altLang="zh-CN" sz="1000"/>
              <a:t> </a:t>
            </a:r>
            <a:fld id="{FB554DD5-3615-498B-B6AC-4CCAF62A3CD1}" type="slidenum">
              <a:rPr lang="zh-CN" altLang="en-US" sz="1000"/>
              <a:pPr/>
              <a:t>9</a:t>
            </a:fld>
            <a:endParaRPr lang="en-US" altLang="zh-CN" sz="1000"/>
          </a:p>
        </p:txBody>
      </p:sp>
      <p:sp>
        <p:nvSpPr>
          <p:cNvPr id="52226" name="Line 2"/>
          <p:cNvSpPr>
            <a:spLocks noChangeShapeType="1"/>
          </p:cNvSpPr>
          <p:nvPr/>
        </p:nvSpPr>
        <p:spPr bwMode="auto">
          <a:xfrm>
            <a:off x="1114425" y="3181350"/>
            <a:ext cx="6911975" cy="0"/>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Arial" charset="0"/>
              <a:ea typeface="华文细黑" charset="0"/>
            </a:endParaRPr>
          </a:p>
        </p:txBody>
      </p:sp>
      <p:sp>
        <p:nvSpPr>
          <p:cNvPr id="52227" name="Rectangle 3"/>
          <p:cNvSpPr>
            <a:spLocks noChangeArrowheads="1"/>
          </p:cNvSpPr>
          <p:nvPr/>
        </p:nvSpPr>
        <p:spPr bwMode="auto">
          <a:xfrm>
            <a:off x="1187450" y="1268413"/>
            <a:ext cx="6911975" cy="1584325"/>
          </a:xfrm>
          <a:prstGeom prst="rect">
            <a:avLst/>
          </a:prstGeom>
          <a:gradFill rotWithShape="1">
            <a:gsLst>
              <a:gs pos="0">
                <a:srgbClr val="DDDDDD"/>
              </a:gs>
              <a:gs pos="100000">
                <a:schemeClr val="bg1"/>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华文细黑" charset="0"/>
            </a:endParaRPr>
          </a:p>
        </p:txBody>
      </p:sp>
      <p:sp>
        <p:nvSpPr>
          <p:cNvPr id="52228" name="Rectangle 4"/>
          <p:cNvSpPr>
            <a:spLocks noChangeArrowheads="1"/>
          </p:cNvSpPr>
          <p:nvPr/>
        </p:nvSpPr>
        <p:spPr bwMode="auto">
          <a:xfrm>
            <a:off x="2914650" y="1123950"/>
            <a:ext cx="3816350" cy="1008063"/>
          </a:xfrm>
          <a:prstGeom prst="rect">
            <a:avLst/>
          </a:prstGeom>
          <a:gradFill rotWithShape="1">
            <a:gsLst>
              <a:gs pos="0">
                <a:schemeClr val="accent2"/>
              </a:gs>
              <a:gs pos="100000">
                <a:schemeClr val="accent1"/>
              </a:gs>
            </a:gsLst>
            <a:lin ang="27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华文细黑" charset="0"/>
            </a:endParaRPr>
          </a:p>
        </p:txBody>
      </p:sp>
      <p:sp>
        <p:nvSpPr>
          <p:cNvPr id="8197" name="WordArt 5"/>
          <p:cNvSpPr>
            <a:spLocks noChangeArrowheads="1" noChangeShapeType="1"/>
          </p:cNvSpPr>
          <p:nvPr/>
        </p:nvSpPr>
        <p:spPr bwMode="auto">
          <a:xfrm>
            <a:off x="2987675" y="1268413"/>
            <a:ext cx="3670300" cy="647700"/>
          </a:xfrm>
          <a:prstGeom prst="rect">
            <a:avLst/>
          </a:prstGeom>
        </p:spPr>
        <p:txBody>
          <a:bodyPr wrap="none" fromWordArt="1">
            <a:prstTxWarp prst="textPlain">
              <a:avLst>
                <a:gd name="adj" fmla="val 50000"/>
              </a:avLst>
            </a:prstTxWarp>
          </a:bodyPr>
          <a:lstStyle/>
          <a:p>
            <a:pPr algn="ctr"/>
            <a:r>
              <a:rPr lang="zh-CN" altLang="en-US" sz="2400" kern="10">
                <a:ln w="9525">
                  <a:solidFill>
                    <a:schemeClr val="bg1"/>
                  </a:solidFill>
                  <a:round/>
                  <a:headEnd/>
                  <a:tailEnd/>
                </a:ln>
                <a:solidFill>
                  <a:schemeClr val="bg1"/>
                </a:solidFill>
                <a:latin typeface="黑体" panose="02010609060101010101" pitchFamily="49" charset="-122"/>
                <a:ea typeface="黑体" panose="02010609060101010101" pitchFamily="49" charset="-122"/>
              </a:rPr>
              <a:t>中国特色社会主义政治发展道路的外延</a:t>
            </a:r>
          </a:p>
        </p:txBody>
      </p:sp>
      <p:sp>
        <p:nvSpPr>
          <p:cNvPr id="52230" name="AutoShape 6"/>
          <p:cNvSpPr>
            <a:spLocks noChangeArrowheads="1"/>
          </p:cNvSpPr>
          <p:nvPr/>
        </p:nvSpPr>
        <p:spPr bwMode="auto">
          <a:xfrm>
            <a:off x="1187450" y="2419350"/>
            <a:ext cx="6911975" cy="530225"/>
          </a:xfrm>
          <a:custGeom>
            <a:avLst/>
            <a:gdLst>
              <a:gd name="T0" fmla="*/ 6740456 w 21600"/>
              <a:gd name="T1" fmla="*/ 265113 h 21600"/>
              <a:gd name="T2" fmla="*/ 3455988 w 21600"/>
              <a:gd name="T3" fmla="*/ 530225 h 21600"/>
              <a:gd name="T4" fmla="*/ 171519 w 21600"/>
              <a:gd name="T5" fmla="*/ 265113 h 21600"/>
              <a:gd name="T6" fmla="*/ 3455988 w 21600"/>
              <a:gd name="T7" fmla="*/ 0 h 21600"/>
              <a:gd name="T8" fmla="*/ 0 60000 65536"/>
              <a:gd name="T9" fmla="*/ 0 60000 65536"/>
              <a:gd name="T10" fmla="*/ 0 60000 65536"/>
              <a:gd name="T11" fmla="*/ 0 60000 65536"/>
              <a:gd name="T12" fmla="*/ 2336 w 21600"/>
              <a:gd name="T13" fmla="*/ 2336 h 21600"/>
              <a:gd name="T14" fmla="*/ 19264 w 21600"/>
              <a:gd name="T15" fmla="*/ 19264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chemeClr val="bg1">
                  <a:alpha val="0"/>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52231" name="AutoShape 7"/>
          <p:cNvSpPr>
            <a:spLocks noChangeArrowheads="1"/>
          </p:cNvSpPr>
          <p:nvPr/>
        </p:nvSpPr>
        <p:spPr bwMode="auto">
          <a:xfrm>
            <a:off x="2914650" y="2060575"/>
            <a:ext cx="3816350" cy="574675"/>
          </a:xfrm>
          <a:custGeom>
            <a:avLst/>
            <a:gdLst>
              <a:gd name="T0" fmla="*/ 3721648 w 21600"/>
              <a:gd name="T1" fmla="*/ 287338 h 21600"/>
              <a:gd name="T2" fmla="*/ 1908175 w 21600"/>
              <a:gd name="T3" fmla="*/ 574675 h 21600"/>
              <a:gd name="T4" fmla="*/ 94702 w 21600"/>
              <a:gd name="T5" fmla="*/ 287338 h 21600"/>
              <a:gd name="T6" fmla="*/ 1908175 w 21600"/>
              <a:gd name="T7" fmla="*/ 0 h 21600"/>
              <a:gd name="T8" fmla="*/ 0 60000 65536"/>
              <a:gd name="T9" fmla="*/ 0 60000 65536"/>
              <a:gd name="T10" fmla="*/ 0 60000 65536"/>
              <a:gd name="T11" fmla="*/ 0 60000 65536"/>
              <a:gd name="T12" fmla="*/ 2336 w 21600"/>
              <a:gd name="T13" fmla="*/ 2336 h 21600"/>
              <a:gd name="T14" fmla="*/ 19264 w 21600"/>
              <a:gd name="T15" fmla="*/ 19264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chemeClr val="accent1">
                  <a:alpha val="50000"/>
                </a:schemeClr>
              </a:gs>
              <a:gs pos="100000">
                <a:schemeClr val="bg1">
                  <a:alpha val="0"/>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52232" name="Text Box 8"/>
          <p:cNvSpPr txBox="1">
            <a:spLocks noChangeArrowheads="1"/>
          </p:cNvSpPr>
          <p:nvPr/>
        </p:nvSpPr>
        <p:spPr bwMode="auto">
          <a:xfrm>
            <a:off x="1331913" y="2636838"/>
            <a:ext cx="6911975" cy="393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r>
              <a:rPr lang="zh-CN" altLang="en-US" sz="1800" b="1" i="0" dirty="0"/>
              <a:t>五大核心内容</a:t>
            </a:r>
            <a:r>
              <a:rPr lang="en-US" altLang="zh-CN" sz="1800" b="1" i="0" dirty="0"/>
              <a:t>:</a:t>
            </a:r>
          </a:p>
          <a:p>
            <a:pPr>
              <a:buClr>
                <a:schemeClr val="folHlink"/>
              </a:buClr>
              <a:buFontTx/>
              <a:buAutoNum type="circleNumDbPlain"/>
            </a:pPr>
            <a:r>
              <a:rPr lang="zh-CN" altLang="en-US" sz="1800" b="1" i="0" dirty="0"/>
              <a:t>人民民主专政制度</a:t>
            </a:r>
          </a:p>
          <a:p>
            <a:pPr>
              <a:buClr>
                <a:schemeClr val="folHlink"/>
              </a:buClr>
              <a:buFontTx/>
              <a:buAutoNum type="circleNumDbPlain"/>
            </a:pPr>
            <a:r>
              <a:rPr lang="zh-CN" altLang="en-US" sz="1800" b="1" i="0" dirty="0"/>
              <a:t>人民代表大会制度</a:t>
            </a:r>
          </a:p>
          <a:p>
            <a:pPr>
              <a:buClr>
                <a:schemeClr val="folHlink"/>
              </a:buClr>
              <a:buFontTx/>
              <a:buAutoNum type="circleNumDbPlain"/>
            </a:pPr>
            <a:r>
              <a:rPr lang="zh-CN" altLang="en-US" sz="1800" b="1" i="0" dirty="0"/>
              <a:t>中国共产党领导的多党合作和政治协商制度</a:t>
            </a:r>
          </a:p>
          <a:p>
            <a:pPr>
              <a:buClr>
                <a:schemeClr val="folHlink"/>
              </a:buClr>
              <a:buFontTx/>
              <a:buAutoNum type="circleNumDbPlain"/>
            </a:pPr>
            <a:r>
              <a:rPr lang="zh-CN" altLang="en-US" sz="1800" b="1" i="0" dirty="0"/>
              <a:t>民族区域自治制度</a:t>
            </a:r>
          </a:p>
          <a:p>
            <a:pPr>
              <a:buClr>
                <a:schemeClr val="folHlink"/>
              </a:buClr>
              <a:buFontTx/>
              <a:buAutoNum type="circleNumDbPlain"/>
            </a:pPr>
            <a:r>
              <a:rPr lang="zh-CN" altLang="en-US" sz="1800" b="1" i="0" dirty="0"/>
              <a:t>基层群众自治制度</a:t>
            </a:r>
          </a:p>
          <a:p>
            <a:r>
              <a:rPr lang="zh-CN" altLang="en-US" sz="1800" b="1" i="0" dirty="0"/>
              <a:t>六大中层内容：</a:t>
            </a:r>
          </a:p>
          <a:p>
            <a:pPr>
              <a:buClr>
                <a:schemeClr val="folHlink"/>
              </a:buClr>
              <a:buFontTx/>
              <a:buAutoNum type="circleNumDbPlain"/>
            </a:pPr>
            <a:r>
              <a:rPr lang="zh-CN" altLang="en-US" sz="1800" b="1" i="0" dirty="0"/>
              <a:t>中国共产党的党内民主和民主执政制度</a:t>
            </a:r>
          </a:p>
          <a:p>
            <a:pPr>
              <a:buClr>
                <a:schemeClr val="folHlink"/>
              </a:buClr>
              <a:buFontTx/>
              <a:buAutoNum type="circleNumDbPlain"/>
            </a:pPr>
            <a:r>
              <a:rPr lang="zh-CN" altLang="en-US" sz="1800" b="1" i="0" dirty="0"/>
              <a:t>现代行政制度</a:t>
            </a:r>
          </a:p>
          <a:p>
            <a:pPr>
              <a:buClr>
                <a:schemeClr val="folHlink"/>
              </a:buClr>
              <a:buFontTx/>
              <a:buAutoNum type="circleNumDbPlain"/>
            </a:pPr>
            <a:r>
              <a:rPr lang="zh-CN" altLang="en-US" sz="1800" b="1" i="0" dirty="0"/>
              <a:t>现代司法制度</a:t>
            </a:r>
          </a:p>
          <a:p>
            <a:pPr>
              <a:buClr>
                <a:schemeClr val="folHlink"/>
              </a:buClr>
              <a:buFontTx/>
              <a:buAutoNum type="circleNumDbPlain"/>
            </a:pPr>
            <a:r>
              <a:rPr lang="zh-CN" altLang="en-US" sz="1800" b="1" i="0" dirty="0"/>
              <a:t>权力监督制度</a:t>
            </a:r>
          </a:p>
          <a:p>
            <a:pPr>
              <a:buClr>
                <a:schemeClr val="folHlink"/>
              </a:buClr>
              <a:buFontTx/>
              <a:buAutoNum type="circleNumDbPlain"/>
            </a:pPr>
            <a:r>
              <a:rPr lang="zh-CN" altLang="en-US" sz="1800" b="1" i="0" dirty="0"/>
              <a:t>决策制度和人权保障制度</a:t>
            </a:r>
          </a:p>
          <a:p>
            <a:r>
              <a:rPr lang="zh-CN" altLang="en-US" sz="1800" b="1" i="0" dirty="0"/>
              <a:t>这些内容是政治制度的重要方面，是我国政治生活的重要内容，</a:t>
            </a:r>
          </a:p>
          <a:p>
            <a:r>
              <a:rPr lang="zh-CN" altLang="en-US" sz="1800" b="1" i="0" dirty="0"/>
              <a:t>对于我国社会主义事业发挥着极其重要的作用。</a:t>
            </a:r>
          </a:p>
        </p:txBody>
      </p:sp>
      <p:sp>
        <p:nvSpPr>
          <p:cNvPr id="8201" name="Rectangle 9"/>
          <p:cNvSpPr>
            <a:spLocks noGrp="1" noChangeArrowheads="1"/>
          </p:cNvSpPr>
          <p:nvPr>
            <p:ph type="title"/>
          </p:nvPr>
        </p:nvSpPr>
        <p:spPr>
          <a:xfrm>
            <a:off x="1042988" y="404813"/>
            <a:ext cx="7270750" cy="449262"/>
          </a:xfrm>
          <a:noFill/>
        </p:spPr>
        <p:txBody>
          <a:bodyPr>
            <a:normAutofit fontScale="90000"/>
          </a:bodyPr>
          <a:lstStyle/>
          <a:p>
            <a:pPr algn="ctr"/>
            <a:r>
              <a:rPr kumimoji="0" lang="zh-CN" altLang="en-US" sz="3200" b="1" smtClean="0"/>
              <a:t>坚持走中国特色社会主义政治发展道路</a:t>
            </a:r>
            <a:endParaRPr kumimoji="0" lang="en-US" altLang="en-US" sz="3200" b="1" smtClean="0"/>
          </a:p>
        </p:txBody>
      </p:sp>
    </p:spTree>
    <p:extLst>
      <p:ext uri="{BB962C8B-B14F-4D97-AF65-F5344CB8AC3E}">
        <p14:creationId xmlns:p14="http://schemas.microsoft.com/office/powerpoint/2010/main" val="2731054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1">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A000120150601A13PPBG</Template>
  <TotalTime>8533</TotalTime>
  <Words>3994</Words>
  <Application>Microsoft Office PowerPoint</Application>
  <PresentationFormat>全屏显示(4:3)</PresentationFormat>
  <Paragraphs>278</Paragraphs>
  <Slides>68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68</vt:i4>
      </vt:variant>
    </vt:vector>
  </HeadingPairs>
  <TitlesOfParts>
    <vt:vector size="85" baseType="lpstr">
      <vt:lpstr>MS UI Gothic</vt:lpstr>
      <vt:lpstr>黑体</vt:lpstr>
      <vt:lpstr>华文仿宋</vt:lpstr>
      <vt:lpstr>华文楷体</vt:lpstr>
      <vt:lpstr>华文细黑</vt:lpstr>
      <vt:lpstr>华文新魏</vt:lpstr>
      <vt:lpstr>华文中宋</vt:lpstr>
      <vt:lpstr>楷体_GB2312</vt:lpstr>
      <vt:lpstr>隶书</vt:lpstr>
      <vt:lpstr>宋体</vt:lpstr>
      <vt:lpstr>Arial</vt:lpstr>
      <vt:lpstr>Calibri</vt:lpstr>
      <vt:lpstr>Cambria</vt:lpstr>
      <vt:lpstr>Maiandra GD</vt:lpstr>
      <vt:lpstr>Wingdings</vt:lpstr>
      <vt:lpstr>Wingdings 2</vt:lpstr>
      <vt:lpstr>龙腾四海</vt:lpstr>
      <vt:lpstr>                            第五讲        当代中国的政治发展道路和社会主义民主</vt:lpstr>
      <vt:lpstr>教学目的与要求</vt:lpstr>
      <vt:lpstr>基于2018年两会的解读</vt:lpstr>
      <vt:lpstr>一、当代中国的政治发展道路</vt:lpstr>
      <vt:lpstr>全国人大主要议程</vt:lpstr>
      <vt:lpstr>PowerPoint 演示文稿</vt:lpstr>
      <vt:lpstr>坚持走中国特色社会主义政治发展道路</vt:lpstr>
      <vt:lpstr>PowerPoint 演示文稿</vt:lpstr>
      <vt:lpstr>坚持走中国特色社会主义政治发展道路</vt:lpstr>
      <vt:lpstr>坚持走中国特色社会主义政治发展道路</vt:lpstr>
      <vt:lpstr>中国特色社会主义民主制度</vt:lpstr>
      <vt:lpstr>第一，中国共产党的领导是人民当家作主和依法治国的根本保证 </vt:lpstr>
      <vt:lpstr>第二，人民当家作主是社会主义民主政治的本质和核心要求，是社会主义政治文明建设的出发点和归宿 </vt:lpstr>
      <vt:lpstr>第三，依法治国是党领导治理国家的基本方略</vt:lpstr>
      <vt:lpstr>PowerPoint 演示文稿</vt:lpstr>
      <vt:lpstr>决不能把党的领导、人民当家作主和依法治国分割开来或对立起来  </vt:lpstr>
      <vt:lpstr>二、发展社会主义民主</vt:lpstr>
      <vt:lpstr>PowerPoint 演示文稿</vt:lpstr>
      <vt:lpstr>政治制度构成</vt:lpstr>
      <vt:lpstr>1、人民代表大会制度</vt:lpstr>
      <vt:lpstr>国体和政体</vt:lpstr>
      <vt:lpstr>人民民主专政—国体</vt:lpstr>
      <vt:lpstr>人民代表大会制度—政体</vt:lpstr>
      <vt:lpstr>人民代表大会的基本原则</vt:lpstr>
      <vt:lpstr>人民代表大会制度的新发展</vt:lpstr>
      <vt:lpstr>PowerPoint 演示文稿</vt:lpstr>
      <vt:lpstr>2、中国共产党领导的 多党合作和政治协商制度</vt:lpstr>
      <vt:lpstr>中国大陆的八个民主党派 </vt:lpstr>
      <vt:lpstr>民主党派参政议政的主要内容</vt:lpstr>
      <vt:lpstr>多党合作的基本方针</vt:lpstr>
      <vt:lpstr>中国人民政治协商会议</vt:lpstr>
      <vt:lpstr>知识补充：关于协商民主</vt:lpstr>
      <vt:lpstr>中国式协商民主优势</vt:lpstr>
      <vt:lpstr>3、民族区域自治制度</vt:lpstr>
      <vt:lpstr>民族区域自治制度</vt:lpstr>
      <vt:lpstr>PowerPoint 演示文稿</vt:lpstr>
      <vt:lpstr>4、基层群众自治制度</vt:lpstr>
      <vt:lpstr>基层民主</vt:lpstr>
      <vt:lpstr>PowerPoint 演示文稿</vt:lpstr>
      <vt:lpstr>三、全面推进依法治国</vt:lpstr>
      <vt:lpstr>PowerPoint 演示文稿</vt:lpstr>
      <vt:lpstr>依法治国的意义</vt:lpstr>
      <vt:lpstr>2.坚持走中国特色社会主义法治道路</vt:lpstr>
      <vt:lpstr>PowerPoint 演示文稿</vt:lpstr>
      <vt:lpstr>需要坚持的原则</vt:lpstr>
      <vt:lpstr>依法治国首先是依宪治国</vt:lpstr>
      <vt:lpstr>3.全面依法治国的主要任务</vt:lpstr>
      <vt:lpstr>宪法日、宣誓制度 开启“依宪治国”征程</vt:lpstr>
      <vt:lpstr>你读过宪法吗？</vt:lpstr>
      <vt:lpstr>全面推进依法治国的主要任务</vt:lpstr>
      <vt:lpstr>PowerPoint 演示文稿</vt:lpstr>
      <vt:lpstr>四、推进政治体制改革</vt:lpstr>
      <vt:lpstr>PowerPoint 演示文稿</vt:lpstr>
      <vt:lpstr>PowerPoint 演示文稿</vt:lpstr>
      <vt:lpstr>政治体制改革</vt:lpstr>
      <vt:lpstr>为什么要改革政治体制</vt:lpstr>
      <vt:lpstr>PowerPoint 演示文稿</vt:lpstr>
      <vt:lpstr>党的十九大报告</vt:lpstr>
      <vt:lpstr>PowerPoint 演示文稿</vt:lpstr>
      <vt:lpstr>PowerPoint 演示文稿</vt:lpstr>
      <vt:lpstr>PowerPoint 演示文稿</vt:lpstr>
      <vt:lpstr>PowerPoint 演示文稿</vt:lpstr>
      <vt:lpstr>PowerPoint 演示文稿</vt:lpstr>
      <vt:lpstr>PowerPoint 演示文稿</vt:lpstr>
      <vt:lpstr>评价政治制度是否民主、有效 八个能否</vt:lpstr>
      <vt:lpstr>4.深化政治体制改革的主要任务</vt:lpstr>
      <vt:lpstr>本节推荐阅读文献</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2013.8.2</dc:title>
  <dc:creator>zhuhairui</dc:creator>
  <cp:lastModifiedBy>Hua Li</cp:lastModifiedBy>
  <cp:revision>414</cp:revision>
  <dcterms:created xsi:type="dcterms:W3CDTF">2014-10-03T01:15:14Z</dcterms:created>
  <dcterms:modified xsi:type="dcterms:W3CDTF">2018-03-20T03:18:53Z</dcterms:modified>
</cp:coreProperties>
</file>